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45"/>
  </p:handoutMasterIdLst>
  <p:sldIdLst>
    <p:sldId id="256" r:id="rId3"/>
    <p:sldId id="257" r:id="rId5"/>
    <p:sldId id="258" r:id="rId6"/>
    <p:sldId id="305" r:id="rId7"/>
    <p:sldId id="263" r:id="rId8"/>
    <p:sldId id="340" r:id="rId9"/>
    <p:sldId id="341" r:id="rId10"/>
    <p:sldId id="299" r:id="rId11"/>
    <p:sldId id="264" r:id="rId12"/>
    <p:sldId id="265" r:id="rId13"/>
    <p:sldId id="280" r:id="rId14"/>
    <p:sldId id="342" r:id="rId15"/>
    <p:sldId id="343" r:id="rId16"/>
    <p:sldId id="281" r:id="rId17"/>
    <p:sldId id="300" r:id="rId18"/>
    <p:sldId id="273" r:id="rId19"/>
    <p:sldId id="346" r:id="rId20"/>
    <p:sldId id="282" r:id="rId21"/>
    <p:sldId id="301" r:id="rId22"/>
    <p:sldId id="283" r:id="rId23"/>
    <p:sldId id="285" r:id="rId24"/>
    <p:sldId id="302" r:id="rId25"/>
    <p:sldId id="286" r:id="rId26"/>
    <p:sldId id="287" r:id="rId27"/>
    <p:sldId id="293" r:id="rId28"/>
    <p:sldId id="351" r:id="rId29"/>
    <p:sldId id="294" r:id="rId30"/>
    <p:sldId id="303" r:id="rId31"/>
    <p:sldId id="295" r:id="rId32"/>
    <p:sldId id="306" r:id="rId33"/>
    <p:sldId id="296" r:id="rId34"/>
    <p:sldId id="352" r:id="rId35"/>
    <p:sldId id="297" r:id="rId36"/>
    <p:sldId id="304" r:id="rId37"/>
    <p:sldId id="269" r:id="rId38"/>
    <p:sldId id="353" r:id="rId39"/>
    <p:sldId id="307" r:id="rId40"/>
    <p:sldId id="298" r:id="rId41"/>
    <p:sldId id="374" r:id="rId42"/>
    <p:sldId id="376" r:id="rId43"/>
    <p:sldId id="262" r:id="rId44"/>
  </p:sldIdLst>
  <p:sldSz cx="12192000" cy="6858000"/>
  <p:notesSz cx="6858000" cy="9144000"/>
  <p:custDataLst>
    <p:tags r:id="rId5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dia" initials="g"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96E6"/>
    <a:srgbClr val="4E459A"/>
    <a:srgbClr val="453B59"/>
    <a:srgbClr val="FFFFFF"/>
    <a:srgbClr val="5B54B6"/>
    <a:srgbClr val="473B9B"/>
    <a:srgbClr val="22189D"/>
    <a:srgbClr val="2B1FC9"/>
    <a:srgbClr val="26158C"/>
    <a:srgbClr val="EAEC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059" autoAdjust="0"/>
    <p:restoredTop sz="94660"/>
  </p:normalViewPr>
  <p:slideViewPr>
    <p:cSldViewPr snapToGrid="0">
      <p:cViewPr>
        <p:scale>
          <a:sx n="130" d="100"/>
          <a:sy n="130" d="100"/>
        </p:scale>
        <p:origin x="1320" y="344"/>
      </p:cViewPr>
      <p:guideLst>
        <p:guide orient="horz" pos="2219"/>
        <p:guide pos="3789"/>
      </p:guideLst>
    </p:cSldViewPr>
  </p:slideViewPr>
  <p:notesTextViewPr>
    <p:cViewPr>
      <p:scale>
        <a:sx n="3" d="2"/>
        <a:sy n="3" d="2"/>
      </p:scale>
      <p:origin x="0" y="0"/>
    </p:cViewPr>
  </p:notesTextViewPr>
  <p:sorterViewPr>
    <p:cViewPr>
      <p:scale>
        <a:sx n="80" d="100"/>
        <a:sy n="80" d="100"/>
      </p:scale>
      <p:origin x="0" y="0"/>
    </p:cViewPr>
  </p:sorter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0" Type="http://schemas.openxmlformats.org/officeDocument/2006/relationships/tags" Target="tags/tag90.xml"/><Relationship Id="rId5" Type="http://schemas.openxmlformats.org/officeDocument/2006/relationships/slide" Target="slides/slide2.xml"/><Relationship Id="rId49" Type="http://schemas.openxmlformats.org/officeDocument/2006/relationships/commentAuthors" Target="commentAuthors.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handoutMaster" Target="handoutMasters/handoutMaster1.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10-12T17:08:47.780" idx="1">
    <p:pos x="10" y="10"/>
    <p:text>产品管线图，战略意义</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字魂59号-创粗黑" panose="00000500000000000000" charset="-122"/>
              <a:ea typeface="字魂59号-创粗黑" panose="00000500000000000000" charset="-122"/>
              <a:cs typeface="字魂57号-创细黑" panose="000005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字魂59号-创粗黑" panose="00000500000000000000" charset="-122"/>
              </a:rPr>
            </a:fld>
            <a:endParaRPr lang="zh-CN" altLang="en-US">
              <a:latin typeface="字魂59号-创粗黑" panose="000005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字魂59号-创粗黑" panose="00000500000000000000" charset="-122"/>
              <a:ea typeface="字魂59号-创粗黑" panose="00000500000000000000" charset="-122"/>
              <a:cs typeface="字魂57号-创细黑" panose="000005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字魂59号-创粗黑" panose="00000500000000000000" charset="-122"/>
              </a:rPr>
            </a:fld>
            <a:endParaRPr lang="zh-CN" altLang="en-US">
              <a:latin typeface="字魂59号-创粗黑" panose="00000500000000000000"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字魂59号-创粗黑" panose="00000500000000000000" charset="-122"/>
                <a:ea typeface="字魂59号-创粗黑" panose="00000500000000000000" charset="-122"/>
                <a:cs typeface="字魂57号-创细黑" panose="000005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字魂59号-创粗黑" panose="00000500000000000000" charset="-122"/>
                <a:ea typeface="字魂59号-创粗黑" panose="00000500000000000000" charset="-122"/>
                <a:cs typeface="字魂57号-创细黑" panose="00000500000000000000"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字魂59号-创粗黑" panose="00000500000000000000" charset="-122"/>
                <a:ea typeface="字魂59号-创粗黑" panose="00000500000000000000" charset="-122"/>
                <a:cs typeface="字魂57号-创细黑" panose="000005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字魂59号-创粗黑" panose="00000500000000000000" charset="-122"/>
                <a:ea typeface="字魂59号-创粗黑" panose="00000500000000000000" charset="-122"/>
                <a:cs typeface="字魂57号-创细黑" panose="00000500000000000000"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字魂59号-创粗黑" panose="00000500000000000000" charset="-122"/>
        <a:ea typeface="字魂59号-创粗黑" panose="00000500000000000000" charset="-122"/>
        <a:cs typeface="字魂57号-创细黑" panose="00000500000000000000" charset="-122"/>
      </a:defRPr>
    </a:lvl1pPr>
    <a:lvl2pPr marL="457200" algn="l" defTabSz="914400" rtl="0" eaLnBrk="1" latinLnBrk="0" hangingPunct="1">
      <a:defRPr sz="1200" kern="1200">
        <a:solidFill>
          <a:schemeClr val="tx1"/>
        </a:solidFill>
        <a:latin typeface="字魂59号-创粗黑" panose="00000500000000000000" charset="-122"/>
        <a:ea typeface="字魂59号-创粗黑" panose="00000500000000000000" charset="-122"/>
        <a:cs typeface="字魂57号-创细黑" panose="00000500000000000000" charset="-122"/>
      </a:defRPr>
    </a:lvl2pPr>
    <a:lvl3pPr marL="914400" algn="l" defTabSz="914400" rtl="0" eaLnBrk="1" latinLnBrk="0" hangingPunct="1">
      <a:defRPr sz="1200" kern="1200">
        <a:solidFill>
          <a:schemeClr val="tx1"/>
        </a:solidFill>
        <a:latin typeface="字魂59号-创粗黑" panose="00000500000000000000" charset="-122"/>
        <a:ea typeface="字魂59号-创粗黑" panose="00000500000000000000" charset="-122"/>
        <a:cs typeface="字魂57号-创细黑" panose="00000500000000000000" charset="-122"/>
      </a:defRPr>
    </a:lvl3pPr>
    <a:lvl4pPr marL="1371600" algn="l" defTabSz="914400" rtl="0" eaLnBrk="1" latinLnBrk="0" hangingPunct="1">
      <a:defRPr sz="1200" kern="1200">
        <a:solidFill>
          <a:schemeClr val="tx1"/>
        </a:solidFill>
        <a:latin typeface="字魂59号-创粗黑" panose="00000500000000000000" charset="-122"/>
        <a:ea typeface="字魂59号-创粗黑" panose="00000500000000000000" charset="-122"/>
        <a:cs typeface="字魂57号-创细黑" panose="00000500000000000000" charset="-122"/>
      </a:defRPr>
    </a:lvl4pPr>
    <a:lvl5pPr marL="1828800" algn="l" defTabSz="914400" rtl="0" eaLnBrk="1" latinLnBrk="0" hangingPunct="1">
      <a:defRPr sz="1200" kern="1200">
        <a:solidFill>
          <a:schemeClr val="tx1"/>
        </a:solidFill>
        <a:latin typeface="字魂59号-创粗黑" panose="00000500000000000000" charset="-122"/>
        <a:ea typeface="字魂59号-创粗黑" panose="00000500000000000000" charset="-122"/>
        <a:cs typeface="字魂57号-创细黑" panose="00000500000000000000"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Rev2</a:t>
            </a:r>
            <a:r>
              <a:rPr lang="en-US" altLang="zh-CN"/>
              <a:t> 2022.10</a:t>
            </a:r>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nSpc>
                <a:spcPct val="150000"/>
              </a:lnSpc>
            </a:pP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基于公司的战略规划，在骨关节机器人领域布局本产品</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transition advClick="0" advTm="0">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transition advClick="0" advTm="0">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transition advClick="0" advTm="0">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transition advClick="0" advTm="0">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transition advClick="0" advTm="0">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transition advClick="0" advTm="0">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transition advClick="0" advTm="0">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transition advClick="0" advTm="0">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transition advClick="0" advTm="0">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transition advClick="0" advTm="0">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transition advClick="0" advTm="0">
    <p:random/>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字魂57号-创细黑" panose="00000500000000000000" charset="-122"/>
                <a:ea typeface="字魂59号-创粗黑" panose="00000500000000000000" charset="-122"/>
                <a:cs typeface="字魂57号-创细黑" panose="00000500000000000000"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字魂57号-创细黑" panose="00000500000000000000" charset="-122"/>
                <a:ea typeface="字魂59号-创粗黑" panose="00000500000000000000" charset="-122"/>
                <a:cs typeface="字魂57号-创细黑" panose="00000500000000000000"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字魂57号-创细黑" panose="00000500000000000000" charset="-122"/>
                <a:ea typeface="字魂59号-创粗黑" panose="00000500000000000000" charset="-122"/>
                <a:cs typeface="字魂57号-创细黑" panose="00000500000000000000"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advClick="0" advTm="0">
    <p:random/>
  </p:transition>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字魂57号-创细黑" panose="00000500000000000000" charset="-122"/>
          <a:ea typeface="字魂59号-创粗黑" panose="00000500000000000000" charset="-122"/>
          <a:cs typeface="字魂57号-创细黑" panose="00000500000000000000" charset="-122"/>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字魂57号-创细黑" panose="00000500000000000000" charset="-122"/>
          <a:ea typeface="字魂59号-创粗黑" panose="00000500000000000000" charset="-122"/>
          <a:cs typeface="字魂57号-创细黑" panose="00000500000000000000" charset="-122"/>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字魂57号-创细黑" panose="00000500000000000000" charset="-122"/>
          <a:ea typeface="字魂59号-创粗黑" panose="00000500000000000000" charset="-122"/>
          <a:cs typeface="字魂57号-创细黑" panose="00000500000000000000" charset="-122"/>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字魂57号-创细黑" panose="00000500000000000000" charset="-122"/>
          <a:ea typeface="字魂59号-创粗黑" panose="00000500000000000000" charset="-122"/>
          <a:cs typeface="字魂57号-创细黑" panose="00000500000000000000" charset="-122"/>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字魂57号-创细黑" panose="00000500000000000000" charset="-122"/>
          <a:ea typeface="字魂59号-创粗黑" panose="00000500000000000000" charset="-122"/>
          <a:cs typeface="字魂57号-创细黑" panose="00000500000000000000" charset="-122"/>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字魂57号-创细黑" panose="00000500000000000000" charset="-122"/>
          <a:ea typeface="字魂59号-创粗黑" panose="00000500000000000000" charset="-122"/>
          <a:cs typeface="字魂57号-创细黑" panose="0000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63.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1.xm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hyperlink" Target="&#39627;&#20851;&#33410;&#32622;&#25442;&#25163;&#26415;&#26426;&#22120;&#20154;&#31454;&#21697;&#20998;&#26512;%202022.10.11.xls" TargetMode="External"/><Relationship Id="rId5" Type="http://schemas.openxmlformats.org/officeDocument/2006/relationships/image" Target="../media/image15.jpeg"/><Relationship Id="rId4" Type="http://schemas.openxmlformats.org/officeDocument/2006/relationships/image" Target="../media/image14.jpeg"/><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tags" Target="../tags/tag72.xml"/></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7.xml"/><Relationship Id="rId5" Type="http://schemas.openxmlformats.org/officeDocument/2006/relationships/image" Target="../media/image19.jpeg"/><Relationship Id="rId4" Type="http://schemas.openxmlformats.org/officeDocument/2006/relationships/image" Target="../media/image18.jpeg"/><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tags" Target="../tags/tag73.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7.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tags" Target="../tags/tag7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tags" Target="../tags/tag75.xml"/><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tags" Target="../tags/tag76.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tags" Target="../tags/tag64.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tags" Target="../tags/tag77.xml"/><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tags" Target="../tags/tag79.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tags" Target="../tags/tag80.xml"/><Relationship Id="rId1" Type="http://schemas.openxmlformats.org/officeDocument/2006/relationships/image" Target="../media/image1.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tags" Target="../tags/tag65.xm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1.xml"/></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xml"/><Relationship Id="rId2" Type="http://schemas.openxmlformats.org/officeDocument/2006/relationships/tags" Target="../tags/tag82.xml"/><Relationship Id="rId1" Type="http://schemas.openxmlformats.org/officeDocument/2006/relationships/image" Target="../media/image1.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7.png"/><Relationship Id="rId1" Type="http://schemas.openxmlformats.org/officeDocument/2006/relationships/tags" Target="../tags/tag83.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4.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5.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86.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87.xml"/></Relationships>
</file>

<file path=ppt/slides/_rels/slide4.xml.rels><?xml version="1.0" encoding="UTF-8" standalone="yes"?>
<Relationships xmlns="http://schemas.openxmlformats.org/package/2006/relationships"><Relationship Id="rId4" Type="http://schemas.openxmlformats.org/officeDocument/2006/relationships/comments" Target="../comments/comment1.xml"/><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88.xml"/></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tags" Target="../tags/tag89.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66.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67.xml"/><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8.xml"/><Relationship Id="rId2" Type="http://schemas.openxmlformats.org/officeDocument/2006/relationships/image" Target="../media/image11.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tags" Target="../tags/tag69.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5ba4ad82c8118"/>
          <p:cNvPicPr>
            <a:picLocks noChangeAspect="1"/>
          </p:cNvPicPr>
          <p:nvPr/>
        </p:nvPicPr>
        <p:blipFill>
          <a:blip r:embed="rId1"/>
          <a:stretch>
            <a:fillRect/>
          </a:stretch>
        </p:blipFill>
        <p:spPr>
          <a:xfrm rot="5400000">
            <a:off x="2667000" y="-2667000"/>
            <a:ext cx="6858000" cy="12192000"/>
          </a:xfrm>
          <a:prstGeom prst="rect">
            <a:avLst/>
          </a:prstGeom>
        </p:spPr>
      </p:pic>
      <p:sp>
        <p:nvSpPr>
          <p:cNvPr id="7" name="矩形 6"/>
          <p:cNvSpPr/>
          <p:nvPr/>
        </p:nvSpPr>
        <p:spPr>
          <a:xfrm>
            <a:off x="0" y="-47625"/>
            <a:ext cx="5697855" cy="6905625"/>
          </a:xfrm>
          <a:prstGeom prst="rect">
            <a:avLst/>
          </a:pr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7号-创细黑" panose="00000500000000000000" charset="-122"/>
            </a:endParaRPr>
          </a:p>
        </p:txBody>
      </p:sp>
      <p:sp>
        <p:nvSpPr>
          <p:cNvPr id="8" name="矩形 7"/>
          <p:cNvSpPr/>
          <p:nvPr/>
        </p:nvSpPr>
        <p:spPr>
          <a:xfrm>
            <a:off x="5697220" y="-24130"/>
            <a:ext cx="6494780" cy="6905625"/>
          </a:xfrm>
          <a:prstGeom prst="rect">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7号-创细黑" panose="00000500000000000000" charset="-122"/>
            </a:endParaRPr>
          </a:p>
        </p:txBody>
      </p:sp>
      <p:sp>
        <p:nvSpPr>
          <p:cNvPr id="9" name="圆角矩形 8"/>
          <p:cNvSpPr/>
          <p:nvPr/>
        </p:nvSpPr>
        <p:spPr>
          <a:xfrm>
            <a:off x="9288780" y="3928745"/>
            <a:ext cx="3047365" cy="2952750"/>
          </a:xfrm>
          <a:prstGeom prst="roundRect">
            <a:avLst>
              <a:gd name="adj" fmla="val 6408"/>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7号-创细黑" panose="00000500000000000000" charset="-122"/>
            </a:endParaRPr>
          </a:p>
        </p:txBody>
      </p:sp>
      <p:sp>
        <p:nvSpPr>
          <p:cNvPr id="11" name="圆角矩形 10"/>
          <p:cNvSpPr/>
          <p:nvPr/>
        </p:nvSpPr>
        <p:spPr>
          <a:xfrm>
            <a:off x="843280" y="-47625"/>
            <a:ext cx="2311400" cy="2049145"/>
          </a:xfrm>
          <a:prstGeom prst="roundRect">
            <a:avLst>
              <a:gd name="adj" fmla="val 9637"/>
            </a:avLst>
          </a:prstGeom>
          <a:solidFill>
            <a:srgbClr val="26158C">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7号-创细黑" panose="00000500000000000000" charset="-122"/>
            </a:endParaRPr>
          </a:p>
        </p:txBody>
      </p:sp>
      <p:sp>
        <p:nvSpPr>
          <p:cNvPr id="10" name="圆角矩形 9"/>
          <p:cNvSpPr/>
          <p:nvPr/>
        </p:nvSpPr>
        <p:spPr>
          <a:xfrm>
            <a:off x="1409700" y="756920"/>
            <a:ext cx="9458960" cy="5123180"/>
          </a:xfrm>
          <a:prstGeom prst="roundRect">
            <a:avLst>
              <a:gd name="adj" fmla="val 6594"/>
            </a:avLst>
          </a:prstGeom>
          <a:solidFill>
            <a:srgbClr val="26158C">
              <a:alpha val="80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cs typeface="字魂57号-创细黑" panose="00000500000000000000" charset="-122"/>
            </a:endParaRPr>
          </a:p>
        </p:txBody>
      </p:sp>
      <p:sp>
        <p:nvSpPr>
          <p:cNvPr id="13" name="文本框 12"/>
          <p:cNvSpPr txBox="1"/>
          <p:nvPr/>
        </p:nvSpPr>
        <p:spPr>
          <a:xfrm>
            <a:off x="2257425" y="1986915"/>
            <a:ext cx="7933710" cy="1691640"/>
          </a:xfrm>
          <a:prstGeom prst="rect">
            <a:avLst/>
          </a:prstGeom>
          <a:noFill/>
        </p:spPr>
        <p:txBody>
          <a:bodyPr wrap="square" rtlCol="0">
            <a:spAutoFit/>
          </a:bodyPr>
          <a:lstStyle/>
          <a:p>
            <a:pPr algn="l"/>
            <a:r>
              <a:rPr lang="en-US" altLang="zh-CN" sz="8000" b="1" dirty="0">
                <a:ln w="47625">
                  <a:noFill/>
                </a:ln>
                <a:solidFill>
                  <a:schemeClr val="bg2"/>
                </a:solidFill>
                <a:latin typeface="等线" panose="02010600030101010101" pitchFamily="2" charset="-122"/>
                <a:ea typeface="等线" panose="02010600030101010101" pitchFamily="2" charset="-122"/>
                <a:cs typeface="等线" panose="02010600030101010101" pitchFamily="2" charset="-122"/>
              </a:rPr>
              <a:t>MS-003</a:t>
            </a:r>
            <a:r>
              <a:rPr lang="zh-CN" altLang="en-US" sz="8000" b="1" dirty="0">
                <a:ln w="47625">
                  <a:noFill/>
                </a:ln>
                <a:solidFill>
                  <a:schemeClr val="bg2"/>
                </a:solidFill>
                <a:latin typeface="等线" panose="02010600030101010101" pitchFamily="2" charset="-122"/>
                <a:ea typeface="等线" panose="02010600030101010101" pitchFamily="2" charset="-122"/>
                <a:cs typeface="等线" panose="02010600030101010101" pitchFamily="2" charset="-122"/>
              </a:rPr>
              <a:t> </a:t>
            </a:r>
            <a:r>
              <a:rPr lang="en-US" altLang="zh-CN" sz="8000" b="1" dirty="0">
                <a:ln w="47625">
                  <a:noFill/>
                </a:ln>
                <a:solidFill>
                  <a:schemeClr val="bg2"/>
                </a:solidFill>
                <a:latin typeface="等线" panose="02010600030101010101" pitchFamily="2" charset="-122"/>
                <a:ea typeface="等线" panose="02010600030101010101" pitchFamily="2" charset="-122"/>
                <a:cs typeface="等线" panose="02010600030101010101" pitchFamily="2" charset="-122"/>
              </a:rPr>
              <a:t>DCP1</a:t>
            </a:r>
            <a:endParaRPr lang="en-US" altLang="zh-CN" sz="8000" b="1" dirty="0">
              <a:ln w="47625">
                <a:noFill/>
              </a:ln>
              <a:solidFill>
                <a:schemeClr val="bg2"/>
              </a:solidFill>
              <a:latin typeface="等线" panose="02010600030101010101" pitchFamily="2" charset="-122"/>
              <a:ea typeface="等线" panose="02010600030101010101" pitchFamily="2" charset="-122"/>
              <a:cs typeface="等线" panose="02010600030101010101" pitchFamily="2" charset="-122"/>
            </a:endParaRPr>
          </a:p>
          <a:p>
            <a:pPr algn="l"/>
            <a:r>
              <a:rPr lang="zh-CN" altLang="en-US" sz="2400" b="1" dirty="0">
                <a:solidFill>
                  <a:schemeClr val="bg1"/>
                </a:solidFill>
                <a:latin typeface="等线" panose="02010600030101010101" pitchFamily="2" charset="-122"/>
                <a:ea typeface="等线" panose="02010600030101010101" pitchFamily="2" charset="-122"/>
                <a:cs typeface="等线" panose="02010600030101010101" pitchFamily="2" charset="-122"/>
                <a:sym typeface="+mn-ea"/>
              </a:rPr>
              <a:t>髋关节置换手术导航定位系统</a:t>
            </a:r>
            <a:endParaRPr lang="zh-CN" altLang="en-US" sz="2400" b="1" dirty="0">
              <a:ln w="47625">
                <a:noFill/>
              </a:ln>
              <a:solidFill>
                <a:schemeClr val="bg1"/>
              </a:solidFill>
              <a:latin typeface="等线" panose="02010600030101010101" pitchFamily="2" charset="-122"/>
              <a:ea typeface="等线" panose="02010600030101010101" pitchFamily="2" charset="-122"/>
              <a:cs typeface="等线" panose="02010600030101010101" pitchFamily="2" charset="-122"/>
              <a:sym typeface="+mn-ea"/>
            </a:endParaRPr>
          </a:p>
        </p:txBody>
      </p:sp>
      <p:sp>
        <p:nvSpPr>
          <p:cNvPr id="18" name="文本框 17"/>
          <p:cNvSpPr txBox="1"/>
          <p:nvPr/>
        </p:nvSpPr>
        <p:spPr>
          <a:xfrm>
            <a:off x="7739380" y="4855845"/>
            <a:ext cx="2550795" cy="645160"/>
          </a:xfrm>
          <a:prstGeom prst="rect">
            <a:avLst/>
          </a:prstGeom>
          <a:noFill/>
        </p:spPr>
        <p:txBody>
          <a:bodyPr wrap="square" rtlCol="0">
            <a:spAutoFit/>
          </a:bodyPr>
          <a:lstStyle/>
          <a:p>
            <a:pPr algn="l"/>
            <a:r>
              <a:rPr lang="zh-CN" altLang="en-US" b="1" dirty="0">
                <a:solidFill>
                  <a:schemeClr val="bg1"/>
                </a:solidFill>
                <a:latin typeface="等线" panose="02010600030101010101" pitchFamily="2" charset="-122"/>
                <a:ea typeface="等线" panose="02010600030101010101" pitchFamily="2" charset="-122"/>
                <a:cs typeface="等线" panose="02010600030101010101" pitchFamily="2" charset="-122"/>
              </a:rPr>
              <a:t>汇报人：宋艳芳</a:t>
            </a:r>
            <a:endParaRPr lang="zh-CN" altLang="en-US" b="1" dirty="0">
              <a:solidFill>
                <a:schemeClr val="bg1"/>
              </a:solidFill>
              <a:latin typeface="等线" panose="02010600030101010101" pitchFamily="2" charset="-122"/>
              <a:ea typeface="等线" panose="02010600030101010101" pitchFamily="2" charset="-122"/>
              <a:cs typeface="等线" panose="02010600030101010101" pitchFamily="2" charset="-122"/>
            </a:endParaRPr>
          </a:p>
          <a:p>
            <a:pPr algn="l"/>
            <a:r>
              <a:rPr lang="en-US" altLang="zh-CN" b="1" dirty="0">
                <a:solidFill>
                  <a:schemeClr val="bg1"/>
                </a:solidFill>
                <a:latin typeface="等线" panose="02010600030101010101" pitchFamily="2" charset="-122"/>
                <a:ea typeface="等线" panose="02010600030101010101" pitchFamily="2" charset="-122"/>
                <a:cs typeface="等线" panose="02010600030101010101" pitchFamily="2" charset="-122"/>
              </a:rPr>
              <a:t>2022.10</a:t>
            </a:r>
            <a:endParaRPr lang="en-US" altLang="zh-CN" b="1" dirty="0">
              <a:solidFill>
                <a:schemeClr val="bg1"/>
              </a:solidFill>
              <a:latin typeface="等线" panose="02010600030101010101" pitchFamily="2" charset="-122"/>
              <a:ea typeface="等线" panose="02010600030101010101" pitchFamily="2" charset="-122"/>
              <a:cs typeface="等线" panose="02010600030101010101" pitchFamily="2" charset="-122"/>
            </a:endParaRPr>
          </a:p>
        </p:txBody>
      </p:sp>
    </p:spTree>
    <p:custDataLst>
      <p:tags r:id="rId2"/>
    </p:custDataLst>
  </p:cSld>
  <p:clrMapOvr>
    <a:masterClrMapping/>
  </p:clrMapOvr>
  <p:transition advClick="0" advTm="0">
    <p:random/>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AECEF">
            <a:alpha val="46000"/>
          </a:srgbClr>
        </a:solidFill>
        <a:effectLst/>
      </p:bgPr>
    </p:bg>
    <p:spTree>
      <p:nvGrpSpPr>
        <p:cNvPr id="1" name=""/>
        <p:cNvGrpSpPr/>
        <p:nvPr/>
      </p:nvGrpSpPr>
      <p:grpSpPr>
        <a:xfrm>
          <a:off x="0" y="0"/>
          <a:ext cx="0" cy="0"/>
          <a:chOff x="0" y="0"/>
          <a:chExt cx="0" cy="0"/>
        </a:xfrm>
      </p:grpSpPr>
      <p:sp>
        <p:nvSpPr>
          <p:cNvPr id="10" name="圆角矩形 9"/>
          <p:cNvSpPr/>
          <p:nvPr/>
        </p:nvSpPr>
        <p:spPr>
          <a:xfrm>
            <a:off x="1042670" y="467360"/>
            <a:ext cx="556895" cy="408305"/>
          </a:xfrm>
          <a:prstGeom prst="roundRect">
            <a:avLst>
              <a:gd name="adj" fmla="val 6594"/>
            </a:avLst>
          </a:prstGeom>
          <a:solidFill>
            <a:srgbClr val="26158C">
              <a:alpha val="80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latin typeface="等线" panose="02010600030101010101" pitchFamily="2" charset="-122"/>
              <a:ea typeface="等线" panose="02010600030101010101" pitchFamily="2" charset="-122"/>
              <a:cs typeface="字魂57号-创细黑" panose="00000500000000000000" charset="-122"/>
            </a:endParaRPr>
          </a:p>
        </p:txBody>
      </p:sp>
      <p:sp>
        <p:nvSpPr>
          <p:cNvPr id="4" name="文本框 3"/>
          <p:cNvSpPr txBox="1"/>
          <p:nvPr/>
        </p:nvSpPr>
        <p:spPr>
          <a:xfrm>
            <a:off x="1822450" y="467360"/>
            <a:ext cx="2878455" cy="398780"/>
          </a:xfrm>
          <a:prstGeom prst="rect">
            <a:avLst/>
          </a:prstGeom>
          <a:noFill/>
        </p:spPr>
        <p:txBody>
          <a:bodyPr wrap="square" rtlCol="0">
            <a:spAutoFit/>
          </a:bodyPr>
          <a:lstStyle/>
          <a:p>
            <a:pPr algn="dist"/>
            <a:r>
              <a:rPr lang="zh-CN" altLang="en-US" sz="2000" dirty="0">
                <a:solidFill>
                  <a:srgbClr val="26158C"/>
                </a:solidFill>
                <a:latin typeface="等线" panose="02010600030101010101" pitchFamily="2" charset="-122"/>
                <a:ea typeface="等线" panose="02010600030101010101" pitchFamily="2" charset="-122"/>
                <a:cs typeface="+mn-ea"/>
                <a:sym typeface="+mn-lt"/>
              </a:rPr>
              <a:t>政策分析</a:t>
            </a:r>
            <a:endParaRPr lang="zh-CN" altLang="en-US" sz="2000" dirty="0">
              <a:solidFill>
                <a:srgbClr val="26158C"/>
              </a:solidFill>
              <a:latin typeface="等线" panose="02010600030101010101" pitchFamily="2" charset="-122"/>
              <a:ea typeface="等线" panose="02010600030101010101" pitchFamily="2" charset="-122"/>
              <a:cs typeface="+mn-ea"/>
              <a:sym typeface="+mn-lt"/>
            </a:endParaRPr>
          </a:p>
        </p:txBody>
      </p:sp>
      <p:sp>
        <p:nvSpPr>
          <p:cNvPr id="5" name="圆角矩形 4"/>
          <p:cNvSpPr/>
          <p:nvPr/>
        </p:nvSpPr>
        <p:spPr>
          <a:xfrm>
            <a:off x="836295" y="355600"/>
            <a:ext cx="556895" cy="408305"/>
          </a:xfrm>
          <a:prstGeom prst="roundRect">
            <a:avLst>
              <a:gd name="adj" fmla="val 6594"/>
            </a:avLst>
          </a:prstGeom>
          <a:solidFill>
            <a:srgbClr val="26158C">
              <a:alpha val="35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latin typeface="等线" panose="02010600030101010101" pitchFamily="2" charset="-122"/>
              <a:ea typeface="等线" panose="02010600030101010101" pitchFamily="2" charset="-122"/>
              <a:cs typeface="字魂57号-创细黑" panose="00000500000000000000" charset="-122"/>
            </a:endParaRPr>
          </a:p>
        </p:txBody>
      </p:sp>
      <p:sp>
        <p:nvSpPr>
          <p:cNvPr id="21" name="文本框 20"/>
          <p:cNvSpPr txBox="1"/>
          <p:nvPr/>
        </p:nvSpPr>
        <p:spPr>
          <a:xfrm>
            <a:off x="538842" y="1810795"/>
            <a:ext cx="10312659" cy="3771900"/>
          </a:xfrm>
          <a:prstGeom prst="rect">
            <a:avLst/>
          </a:prstGeom>
          <a:noFill/>
        </p:spPr>
        <p:txBody>
          <a:bodyPr wrap="square" rtlCol="0">
            <a:spAutoFit/>
          </a:bodyPr>
          <a:lstStyle/>
          <a:p>
            <a:pPr marL="285750" indent="-285750">
              <a:lnSpc>
                <a:spcPct val="190000"/>
              </a:lnSpc>
              <a:buFont typeface="Arial" panose="020B0604020202020204" pitchFamily="34" charset="0"/>
              <a:buChar char="•"/>
            </a:pPr>
            <a:r>
              <a:rPr kumimoji="1" lang="en-US" altLang="zh-CN" dirty="0">
                <a:latin typeface="等线" panose="02010600030101010101" pitchFamily="2" charset="-122"/>
                <a:ea typeface="等线" panose="02010600030101010101" pitchFamily="2" charset="-122"/>
                <a:cs typeface="等线" panose="02010600030101010101" pitchFamily="2" charset="-122"/>
              </a:rPr>
              <a:t>《</a:t>
            </a:r>
            <a:r>
              <a:rPr kumimoji="1" lang="zh-CN" altLang="en-US" dirty="0">
                <a:latin typeface="等线" panose="02010600030101010101" pitchFamily="2" charset="-122"/>
                <a:ea typeface="等线" panose="02010600030101010101" pitchFamily="2" charset="-122"/>
                <a:cs typeface="等线" panose="02010600030101010101" pitchFamily="2" charset="-122"/>
              </a:rPr>
              <a:t>医疗装备产业发展规划（</a:t>
            </a:r>
            <a:r>
              <a:rPr kumimoji="1" lang="en-US" altLang="zh-CN" dirty="0">
                <a:latin typeface="等线" panose="02010600030101010101" pitchFamily="2" charset="-122"/>
                <a:ea typeface="等线" panose="02010600030101010101" pitchFamily="2" charset="-122"/>
                <a:cs typeface="等线" panose="02010600030101010101" pitchFamily="2" charset="-122"/>
              </a:rPr>
              <a:t>2021-2025</a:t>
            </a:r>
            <a:r>
              <a:rPr kumimoji="1" lang="zh-CN" altLang="en-US" dirty="0">
                <a:latin typeface="等线" panose="02010600030101010101" pitchFamily="2" charset="-122"/>
                <a:ea typeface="等线" panose="02010600030101010101" pitchFamily="2" charset="-122"/>
                <a:cs typeface="等线" panose="02010600030101010101" pitchFamily="2" charset="-122"/>
              </a:rPr>
              <a:t>年）</a:t>
            </a:r>
            <a:r>
              <a:rPr kumimoji="1" lang="en-US" altLang="zh-CN" dirty="0">
                <a:latin typeface="等线" panose="02010600030101010101" pitchFamily="2" charset="-122"/>
                <a:ea typeface="等线" panose="02010600030101010101" pitchFamily="2" charset="-122"/>
                <a:cs typeface="等线" panose="02010600030101010101" pitchFamily="2" charset="-122"/>
              </a:rPr>
              <a:t>》</a:t>
            </a:r>
            <a:r>
              <a:rPr kumimoji="1" lang="zh-CN" altLang="en-US" dirty="0">
                <a:latin typeface="等线" panose="02010600030101010101" pitchFamily="2" charset="-122"/>
                <a:ea typeface="等线" panose="02010600030101010101" pitchFamily="2" charset="-122"/>
                <a:cs typeface="等线" panose="02010600030101010101" pitchFamily="2" charset="-122"/>
              </a:rPr>
              <a:t>征求意见稿则将手术机器人列为</a:t>
            </a:r>
            <a:r>
              <a:rPr kumimoji="1" lang="zh-CN" altLang="en-US" b="1" dirty="0">
                <a:solidFill>
                  <a:srgbClr val="FF0000"/>
                </a:solidFill>
                <a:latin typeface="等线" panose="02010600030101010101" pitchFamily="2" charset="-122"/>
                <a:ea typeface="等线" panose="02010600030101010101" pitchFamily="2" charset="-122"/>
                <a:cs typeface="等线" panose="02010600030101010101" pitchFamily="2" charset="-122"/>
              </a:rPr>
              <a:t>重点发展领域</a:t>
            </a:r>
            <a:r>
              <a:rPr kumimoji="1" lang="zh-CN" altLang="en-US" dirty="0">
                <a:latin typeface="等线" panose="02010600030101010101" pitchFamily="2" charset="-122"/>
                <a:ea typeface="等线" panose="02010600030101010101" pitchFamily="2" charset="-122"/>
                <a:cs typeface="等线" panose="02010600030101010101" pitchFamily="2" charset="-122"/>
              </a:rPr>
              <a:t>；</a:t>
            </a:r>
            <a:endParaRPr kumimoji="1" lang="zh-CN" altLang="en-US" dirty="0">
              <a:latin typeface="等线" panose="02010600030101010101" pitchFamily="2" charset="-122"/>
              <a:ea typeface="等线" panose="02010600030101010101" pitchFamily="2" charset="-122"/>
              <a:cs typeface="等线" panose="02010600030101010101" pitchFamily="2" charset="-122"/>
            </a:endParaRPr>
          </a:p>
          <a:p>
            <a:pPr marL="285750" indent="-285750">
              <a:lnSpc>
                <a:spcPct val="190000"/>
              </a:lnSpc>
              <a:buFont typeface="Arial" panose="020B0604020202020204" pitchFamily="34" charset="0"/>
              <a:buChar char="•"/>
            </a:pPr>
            <a:r>
              <a:rPr kumimoji="1" lang="zh-CN" altLang="en-US" dirty="0">
                <a:latin typeface="等线" panose="02010600030101010101" pitchFamily="2" charset="-122"/>
                <a:ea typeface="等线" panose="02010600030101010101" pitchFamily="2" charset="-122"/>
                <a:cs typeface="等线" panose="02010600030101010101" pitchFamily="2" charset="-122"/>
              </a:rPr>
              <a:t>2021年6月, 卫健委全面</a:t>
            </a:r>
            <a:r>
              <a:rPr kumimoji="1" lang="zh-CN" altLang="en-US" b="1" dirty="0">
                <a:solidFill>
                  <a:srgbClr val="FF0000"/>
                </a:solidFill>
                <a:latin typeface="等线" panose="02010600030101010101" pitchFamily="2" charset="-122"/>
                <a:ea typeface="等线" panose="02010600030101010101" pitchFamily="2" charset="-122"/>
                <a:cs typeface="等线" panose="02010600030101010101" pitchFamily="2" charset="-122"/>
              </a:rPr>
              <a:t>放开社会办医大型医疗设备配置，取消审批</a:t>
            </a:r>
            <a:r>
              <a:rPr kumimoji="1" lang="zh-CN" altLang="en-US" dirty="0">
                <a:latin typeface="等线" panose="02010600030101010101" pitchFamily="2" charset="-122"/>
                <a:ea typeface="等线" panose="02010600030101010101" pitchFamily="2" charset="-122"/>
                <a:cs typeface="等线" panose="02010600030101010101" pitchFamily="2" charset="-122"/>
              </a:rPr>
              <a:t>，民营医院占据国内总医院的半壁江山，医械市场需求激增。</a:t>
            </a:r>
            <a:endParaRPr kumimoji="1" lang="zh-CN" altLang="en-US" dirty="0">
              <a:latin typeface="等线" panose="02010600030101010101" pitchFamily="2" charset="-122"/>
              <a:ea typeface="等线" panose="02010600030101010101" pitchFamily="2" charset="-122"/>
              <a:cs typeface="等线" panose="02010600030101010101" pitchFamily="2" charset="-122"/>
            </a:endParaRPr>
          </a:p>
          <a:p>
            <a:pPr marL="285750" indent="-285750">
              <a:lnSpc>
                <a:spcPct val="190000"/>
              </a:lnSpc>
              <a:buFont typeface="Arial" panose="020B0604020202020204" pitchFamily="34" charset="0"/>
              <a:buChar char="•"/>
            </a:pPr>
            <a:r>
              <a:rPr kumimoji="1" lang="en-US" altLang="zh-CN" dirty="0">
                <a:latin typeface="等线" panose="02010600030101010101" pitchFamily="2" charset="-122"/>
                <a:ea typeface="等线" panose="02010600030101010101" pitchFamily="2" charset="-122"/>
                <a:cs typeface="等线" panose="02010600030101010101" pitchFamily="2" charset="-122"/>
              </a:rPr>
              <a:t>2021</a:t>
            </a:r>
            <a:r>
              <a:rPr kumimoji="1" lang="zh-CN" altLang="en-US" dirty="0">
                <a:latin typeface="等线" panose="02010600030101010101" pitchFamily="2" charset="-122"/>
                <a:ea typeface="等线" panose="02010600030101010101" pitchFamily="2" charset="-122"/>
                <a:cs typeface="等线" panose="02010600030101010101" pitchFamily="2" charset="-122"/>
              </a:rPr>
              <a:t>年</a:t>
            </a:r>
            <a:r>
              <a:rPr kumimoji="1" lang="en-US" altLang="zh-CN" dirty="0">
                <a:latin typeface="等线" panose="02010600030101010101" pitchFamily="2" charset="-122"/>
                <a:ea typeface="等线" panose="02010600030101010101" pitchFamily="2" charset="-122"/>
                <a:cs typeface="等线" panose="02010600030101010101" pitchFamily="2" charset="-122"/>
              </a:rPr>
              <a:t>8</a:t>
            </a:r>
            <a:r>
              <a:rPr kumimoji="1" lang="zh-CN" altLang="en-US" dirty="0">
                <a:latin typeface="等线" panose="02010600030101010101" pitchFamily="2" charset="-122"/>
                <a:ea typeface="等线" panose="02010600030101010101" pitchFamily="2" charset="-122"/>
                <a:cs typeface="等线" panose="02010600030101010101" pitchFamily="2" charset="-122"/>
              </a:rPr>
              <a:t>月，北京医保局宣布</a:t>
            </a:r>
            <a:r>
              <a:rPr kumimoji="1" lang="en-US" altLang="zh-CN" dirty="0">
                <a:latin typeface="等线" panose="02010600030101010101" pitchFamily="2" charset="-122"/>
                <a:ea typeface="等线" panose="02010600030101010101" pitchFamily="2" charset="-122"/>
                <a:cs typeface="等线" panose="02010600030101010101" pitchFamily="2" charset="-122"/>
              </a:rPr>
              <a:t>10</a:t>
            </a:r>
            <a:r>
              <a:rPr kumimoji="1" lang="zh-CN" altLang="en-US" dirty="0">
                <a:latin typeface="等线" panose="02010600030101010101" pitchFamily="2" charset="-122"/>
                <a:ea typeface="等线" panose="02010600030101010101" pitchFamily="2" charset="-122"/>
                <a:cs typeface="等线" panose="02010600030101010101" pitchFamily="2" charset="-122"/>
              </a:rPr>
              <a:t>月</a:t>
            </a:r>
            <a:r>
              <a:rPr kumimoji="1" lang="en-US" altLang="zh-CN" dirty="0">
                <a:latin typeface="等线" panose="02010600030101010101" pitchFamily="2" charset="-122"/>
                <a:ea typeface="等线" panose="02010600030101010101" pitchFamily="2" charset="-122"/>
                <a:cs typeface="等线" panose="02010600030101010101" pitchFamily="2" charset="-122"/>
              </a:rPr>
              <a:t>23</a:t>
            </a:r>
            <a:r>
              <a:rPr kumimoji="1" lang="zh-CN" altLang="en-US" dirty="0">
                <a:latin typeface="等线" panose="02010600030101010101" pitchFamily="2" charset="-122"/>
                <a:ea typeface="等线" panose="02010600030101010101" pitchFamily="2" charset="-122"/>
                <a:cs typeface="等线" panose="02010600030101010101" pitchFamily="2" charset="-122"/>
              </a:rPr>
              <a:t>日起，机器人辅助骨科手术</a:t>
            </a:r>
            <a:r>
              <a:rPr kumimoji="1" lang="zh-CN" altLang="en-US" b="1" dirty="0">
                <a:solidFill>
                  <a:srgbClr val="FF0000"/>
                </a:solidFill>
                <a:latin typeface="等线" panose="02010600030101010101" pitchFamily="2" charset="-122"/>
                <a:ea typeface="等线" panose="02010600030101010101" pitchFamily="2" charset="-122"/>
                <a:cs typeface="等线" panose="02010600030101010101" pitchFamily="2" charset="-122"/>
              </a:rPr>
              <a:t>进入北京甲类医保支付目录</a:t>
            </a:r>
            <a:r>
              <a:rPr kumimoji="1" lang="zh-CN" altLang="en-US" dirty="0">
                <a:latin typeface="等线" panose="02010600030101010101" pitchFamily="2" charset="-122"/>
                <a:ea typeface="等线" panose="02010600030101010101" pitchFamily="2" charset="-122"/>
                <a:cs typeface="等线" panose="02010600030101010101" pitchFamily="2" charset="-122"/>
              </a:rPr>
              <a:t>（可</a:t>
            </a:r>
            <a:r>
              <a:rPr kumimoji="1" lang="en-US" altLang="zh-CN" dirty="0">
                <a:latin typeface="等线" panose="02010600030101010101" pitchFamily="2" charset="-122"/>
                <a:ea typeface="等线" panose="02010600030101010101" pitchFamily="2" charset="-122"/>
                <a:cs typeface="等线" panose="02010600030101010101" pitchFamily="2" charset="-122"/>
              </a:rPr>
              <a:t>100%</a:t>
            </a:r>
            <a:r>
              <a:rPr kumimoji="1" lang="zh-CN" altLang="en-US" dirty="0">
                <a:latin typeface="等线" panose="02010600030101010101" pitchFamily="2" charset="-122"/>
                <a:ea typeface="等线" panose="02010600030101010101" pitchFamily="2" charset="-122"/>
                <a:cs typeface="等线" panose="02010600030101010101" pitchFamily="2" charset="-122"/>
              </a:rPr>
              <a:t>报销），一次性机器人专用器械获得北京乙类医保支付（可部分报销）。</a:t>
            </a:r>
            <a:endParaRPr kumimoji="1" lang="zh-CN" altLang="en-US" dirty="0">
              <a:latin typeface="等线" panose="02010600030101010101" pitchFamily="2" charset="-122"/>
              <a:ea typeface="等线" panose="02010600030101010101" pitchFamily="2" charset="-122"/>
              <a:cs typeface="等线" panose="02010600030101010101" pitchFamily="2" charset="-122"/>
            </a:endParaRPr>
          </a:p>
          <a:p>
            <a:pPr marL="285750" indent="-285750">
              <a:lnSpc>
                <a:spcPct val="190000"/>
              </a:lnSpc>
              <a:buFont typeface="Arial" panose="020B0604020202020204" pitchFamily="34" charset="0"/>
              <a:buChar char="•"/>
            </a:pPr>
            <a:r>
              <a:rPr kumimoji="1" lang="en-US" altLang="zh-CN" dirty="0">
                <a:latin typeface="等线" panose="02010600030101010101" pitchFamily="2" charset="-122"/>
                <a:ea typeface="等线" panose="02010600030101010101" pitchFamily="2" charset="-122"/>
                <a:cs typeface="等线" panose="02010600030101010101" pitchFamily="2" charset="-122"/>
              </a:rPr>
              <a:t>2022</a:t>
            </a:r>
            <a:r>
              <a:rPr kumimoji="1" lang="zh-CN" altLang="en-US" dirty="0">
                <a:latin typeface="等线" panose="02010600030101010101" pitchFamily="2" charset="-122"/>
                <a:ea typeface="等线" panose="02010600030101010101" pitchFamily="2" charset="-122"/>
                <a:cs typeface="等线" panose="02010600030101010101" pitchFamily="2" charset="-122"/>
              </a:rPr>
              <a:t>年</a:t>
            </a:r>
            <a:r>
              <a:rPr kumimoji="1" lang="en-US" altLang="zh-CN" dirty="0">
                <a:latin typeface="等线" panose="02010600030101010101" pitchFamily="2" charset="-122"/>
                <a:ea typeface="等线" panose="02010600030101010101" pitchFamily="2" charset="-122"/>
                <a:cs typeface="等线" panose="02010600030101010101" pitchFamily="2" charset="-122"/>
              </a:rPr>
              <a:t>3</a:t>
            </a:r>
            <a:r>
              <a:rPr kumimoji="1" lang="zh-CN" altLang="en-US" dirty="0">
                <a:latin typeface="等线" panose="02010600030101010101" pitchFamily="2" charset="-122"/>
                <a:ea typeface="等线" panose="02010600030101010101" pitchFamily="2" charset="-122"/>
                <a:cs typeface="等线" panose="02010600030101010101" pitchFamily="2" charset="-122"/>
              </a:rPr>
              <a:t>月医保局发出</a:t>
            </a:r>
            <a:r>
              <a:rPr kumimoji="1" lang="en-US" altLang="zh-CN" dirty="0">
                <a:latin typeface="等线" panose="02010600030101010101" pitchFamily="2" charset="-122"/>
                <a:ea typeface="等线" panose="02010600030101010101" pitchFamily="2" charset="-122"/>
                <a:cs typeface="等线" panose="02010600030101010101" pitchFamily="2" charset="-122"/>
              </a:rPr>
              <a:t>《</a:t>
            </a:r>
            <a:r>
              <a:rPr kumimoji="1" lang="zh-CN" altLang="en-US" dirty="0">
                <a:latin typeface="等线" panose="02010600030101010101" pitchFamily="2" charset="-122"/>
                <a:ea typeface="等线" panose="02010600030101010101" pitchFamily="2" charset="-122"/>
                <a:cs typeface="等线" panose="02010600030101010101" pitchFamily="2" charset="-122"/>
              </a:rPr>
              <a:t>关于完善骨科“手术机器人”“</a:t>
            </a:r>
            <a:r>
              <a:rPr kumimoji="1" lang="en-US" altLang="zh-CN" dirty="0">
                <a:latin typeface="等线" panose="02010600030101010101" pitchFamily="2" charset="-122"/>
                <a:ea typeface="等线" panose="02010600030101010101" pitchFamily="2" charset="-122"/>
                <a:cs typeface="等线" panose="02010600030101010101" pitchFamily="2" charset="-122"/>
              </a:rPr>
              <a:t>3</a:t>
            </a:r>
            <a:r>
              <a:rPr kumimoji="1" lang="en-GB" altLang="zh-CN" dirty="0">
                <a:latin typeface="等线" panose="02010600030101010101" pitchFamily="2" charset="-122"/>
                <a:ea typeface="等线" panose="02010600030101010101" pitchFamily="2" charset="-122"/>
                <a:cs typeface="等线" panose="02010600030101010101" pitchFamily="2" charset="-122"/>
              </a:rPr>
              <a:t>D</a:t>
            </a:r>
            <a:r>
              <a:rPr kumimoji="1" lang="zh-CN" altLang="en-US" dirty="0">
                <a:latin typeface="等线" panose="02010600030101010101" pitchFamily="2" charset="-122"/>
                <a:ea typeface="等线" panose="02010600030101010101" pitchFamily="2" charset="-122"/>
                <a:cs typeface="等线" panose="02010600030101010101" pitchFamily="2" charset="-122"/>
              </a:rPr>
              <a:t>打印”等辅助操作</a:t>
            </a:r>
            <a:r>
              <a:rPr kumimoji="1" lang="zh-CN" altLang="en-US" b="1" dirty="0">
                <a:solidFill>
                  <a:srgbClr val="FF0000"/>
                </a:solidFill>
                <a:latin typeface="等线" panose="02010600030101010101" pitchFamily="2" charset="-122"/>
                <a:ea typeface="等线" panose="02010600030101010101" pitchFamily="2" charset="-122"/>
                <a:cs typeface="等线" panose="02010600030101010101" pitchFamily="2" charset="-122"/>
              </a:rPr>
              <a:t>价格及相关政策</a:t>
            </a:r>
            <a:r>
              <a:rPr kumimoji="1" lang="zh-CN" altLang="en-US" dirty="0">
                <a:latin typeface="等线" panose="02010600030101010101" pitchFamily="2" charset="-122"/>
                <a:ea typeface="等线" panose="02010600030101010101" pitchFamily="2" charset="-122"/>
                <a:cs typeface="等线" panose="02010600030101010101" pitchFamily="2" charset="-122"/>
              </a:rPr>
              <a:t>的指南（征求意见稿）</a:t>
            </a:r>
            <a:r>
              <a:rPr kumimoji="1" lang="en-US" altLang="zh-CN" dirty="0">
                <a:latin typeface="等线" panose="02010600030101010101" pitchFamily="2" charset="-122"/>
                <a:ea typeface="等线" panose="02010600030101010101" pitchFamily="2" charset="-122"/>
                <a:cs typeface="等线" panose="02010600030101010101" pitchFamily="2" charset="-122"/>
              </a:rPr>
              <a:t>》</a:t>
            </a:r>
            <a:r>
              <a:rPr kumimoji="1" lang="zh-CN" altLang="en-US" dirty="0">
                <a:latin typeface="等线" panose="02010600030101010101" pitchFamily="2" charset="-122"/>
                <a:ea typeface="等线" panose="02010600030101010101" pitchFamily="2" charset="-122"/>
                <a:cs typeface="等线" panose="02010600030101010101" pitchFamily="2" charset="-122"/>
              </a:rPr>
              <a:t>，则进一步为行业</a:t>
            </a:r>
            <a:r>
              <a:rPr kumimoji="1" lang="zh-CN" altLang="en-US" b="1" dirty="0">
                <a:solidFill>
                  <a:srgbClr val="FF0000"/>
                </a:solidFill>
                <a:latin typeface="等线" panose="02010600030101010101" pitchFamily="2" charset="-122"/>
                <a:ea typeface="等线" panose="02010600030101010101" pitchFamily="2" charset="-122"/>
                <a:cs typeface="等线" panose="02010600030101010101" pitchFamily="2" charset="-122"/>
              </a:rPr>
              <a:t>建立了规范和标杆</a:t>
            </a:r>
            <a:r>
              <a:rPr kumimoji="1" lang="zh-CN" altLang="en-US" dirty="0">
                <a:latin typeface="等线" panose="02010600030101010101" pitchFamily="2" charset="-122"/>
                <a:ea typeface="等线" panose="02010600030101010101" pitchFamily="2" charset="-122"/>
                <a:cs typeface="等线" panose="02010600030101010101" pitchFamily="2" charset="-122"/>
              </a:rPr>
              <a:t>。</a:t>
            </a:r>
            <a:endParaRPr kumimoji="1" lang="zh-CN" altLang="en-US" dirty="0">
              <a:latin typeface="等线" panose="02010600030101010101" pitchFamily="2" charset="-122"/>
              <a:ea typeface="等线" panose="02010600030101010101" pitchFamily="2" charset="-122"/>
              <a:cs typeface="等线" panose="02010600030101010101" pitchFamily="2" charset="-122"/>
            </a:endParaRPr>
          </a:p>
        </p:txBody>
      </p:sp>
    </p:spTree>
    <p:custDataLst>
      <p:tags r:id="rId1"/>
    </p:custDataLst>
  </p:cSld>
  <p:clrMapOvr>
    <a:masterClrMapping/>
  </p:clrMapOvr>
  <p:transition advClick="0" advTm="0">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042670" y="467360"/>
            <a:ext cx="556895" cy="408305"/>
          </a:xfrm>
          <a:prstGeom prst="roundRect">
            <a:avLst>
              <a:gd name="adj" fmla="val 6594"/>
            </a:avLst>
          </a:prstGeom>
          <a:solidFill>
            <a:srgbClr val="26158C">
              <a:alpha val="80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latin typeface="等线" panose="02010600030101010101" pitchFamily="2" charset="-122"/>
              <a:ea typeface="等线" panose="02010600030101010101" pitchFamily="2" charset="-122"/>
              <a:cs typeface="字魂57号-创细黑" panose="00000500000000000000" charset="-122"/>
            </a:endParaRPr>
          </a:p>
        </p:txBody>
      </p:sp>
      <p:sp>
        <p:nvSpPr>
          <p:cNvPr id="5" name="文本框 4"/>
          <p:cNvSpPr txBox="1"/>
          <p:nvPr/>
        </p:nvSpPr>
        <p:spPr>
          <a:xfrm>
            <a:off x="1822450" y="467360"/>
            <a:ext cx="2878455" cy="398780"/>
          </a:xfrm>
          <a:prstGeom prst="rect">
            <a:avLst/>
          </a:prstGeom>
          <a:noFill/>
        </p:spPr>
        <p:txBody>
          <a:bodyPr wrap="square" rtlCol="0">
            <a:spAutoFit/>
          </a:bodyPr>
          <a:lstStyle/>
          <a:p>
            <a:pPr algn="dist"/>
            <a:r>
              <a:rPr lang="zh-CN" altLang="en-US" sz="2000" dirty="0">
                <a:solidFill>
                  <a:srgbClr val="26158C"/>
                </a:solidFill>
                <a:latin typeface="等线" panose="02010600030101010101" pitchFamily="2" charset="-122"/>
                <a:ea typeface="等线" panose="02010600030101010101" pitchFamily="2" charset="-122"/>
                <a:cs typeface="+mn-ea"/>
                <a:sym typeface="+mn-lt"/>
              </a:rPr>
              <a:t>竞品对比</a:t>
            </a:r>
            <a:endParaRPr lang="zh-CN" altLang="en-US" sz="2000" dirty="0">
              <a:solidFill>
                <a:srgbClr val="26158C"/>
              </a:solidFill>
              <a:latin typeface="等线" panose="02010600030101010101" pitchFamily="2" charset="-122"/>
              <a:ea typeface="等线" panose="02010600030101010101" pitchFamily="2" charset="-122"/>
              <a:cs typeface="+mn-ea"/>
              <a:sym typeface="+mn-lt"/>
            </a:endParaRPr>
          </a:p>
        </p:txBody>
      </p:sp>
      <p:sp>
        <p:nvSpPr>
          <p:cNvPr id="6" name="圆角矩形 5"/>
          <p:cNvSpPr/>
          <p:nvPr/>
        </p:nvSpPr>
        <p:spPr>
          <a:xfrm>
            <a:off x="836295" y="355600"/>
            <a:ext cx="556895" cy="408305"/>
          </a:xfrm>
          <a:prstGeom prst="roundRect">
            <a:avLst>
              <a:gd name="adj" fmla="val 6594"/>
            </a:avLst>
          </a:prstGeom>
          <a:solidFill>
            <a:srgbClr val="26158C">
              <a:alpha val="35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latin typeface="等线" panose="02010600030101010101" pitchFamily="2" charset="-122"/>
              <a:ea typeface="等线" panose="02010600030101010101" pitchFamily="2" charset="-122"/>
              <a:cs typeface="字魂57号-创细黑" panose="00000500000000000000" charset="-122"/>
            </a:endParaRPr>
          </a:p>
        </p:txBody>
      </p:sp>
      <p:graphicFrame>
        <p:nvGraphicFramePr>
          <p:cNvPr id="16" name="表格 15"/>
          <p:cNvGraphicFramePr/>
          <p:nvPr>
            <p:custDataLst>
              <p:tags r:id="rId1"/>
            </p:custDataLst>
          </p:nvPr>
        </p:nvGraphicFramePr>
        <p:xfrm>
          <a:off x="551815" y="1189990"/>
          <a:ext cx="10925810" cy="5183505"/>
        </p:xfrm>
        <a:graphic>
          <a:graphicData uri="http://schemas.openxmlformats.org/drawingml/2006/table">
            <a:tbl>
              <a:tblPr firstRow="1" bandRow="1">
                <a:tableStyleId>{5940675A-B579-460E-94D1-54222C63F5DA}</a:tableStyleId>
              </a:tblPr>
              <a:tblGrid>
                <a:gridCol w="1002665"/>
                <a:gridCol w="2153285"/>
                <a:gridCol w="3134995"/>
                <a:gridCol w="2121535"/>
                <a:gridCol w="2513330"/>
              </a:tblGrid>
              <a:tr h="488950">
                <a:tc>
                  <a:txBody>
                    <a:bodyPr/>
                    <a:p>
                      <a:pPr indent="0">
                        <a:buNone/>
                      </a:pPr>
                      <a:endParaRPr lang="en-US" altLang="en-US" sz="1400" b="0">
                        <a:solidFill>
                          <a:srgbClr val="000000"/>
                        </a:solidFill>
                        <a:latin typeface="等线" panose="02010600030101010101" pitchFamily="2" charset="-122"/>
                        <a:ea typeface="等线" panose="02010600030101010101" pitchFamily="2" charset="-122"/>
                        <a:cs typeface="宋体" panose="02010600030101010101" pitchFamily="2"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1">
                          <a:solidFill>
                            <a:srgbClr val="000000"/>
                          </a:solidFill>
                          <a:latin typeface="等线" panose="02010600030101010101" pitchFamily="2" charset="-122"/>
                          <a:ea typeface="等线" panose="02010600030101010101" pitchFamily="2" charset="-122"/>
                          <a:cs typeface="等线" panose="02010600030101010101" pitchFamily="2" charset="-122"/>
                        </a:rPr>
                        <a:t>Mako机器人</a:t>
                      </a:r>
                      <a:endParaRPr lang="en-US" altLang="en-US" sz="1400" b="1">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1">
                          <a:solidFill>
                            <a:srgbClr val="000000"/>
                          </a:solidFill>
                          <a:latin typeface="等线" panose="02010600030101010101" pitchFamily="2" charset="-122"/>
                          <a:ea typeface="等线" panose="02010600030101010101" pitchFamily="2" charset="-122"/>
                          <a:cs typeface="等线" panose="02010600030101010101" pitchFamily="2" charset="-122"/>
                        </a:rPr>
                        <a:t>Tsolution One机器人</a:t>
                      </a:r>
                      <a:endParaRPr lang="en-US" altLang="en-US" sz="1400" b="1">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1">
                          <a:solidFill>
                            <a:srgbClr val="000000"/>
                          </a:solidFill>
                          <a:latin typeface="等线" panose="02010600030101010101" pitchFamily="2" charset="-122"/>
                          <a:ea typeface="等线" panose="02010600030101010101" pitchFamily="2" charset="-122"/>
                          <a:cs typeface="等线" panose="02010600030101010101" pitchFamily="2" charset="-122"/>
                        </a:rPr>
                        <a:t>Rosa机器人</a:t>
                      </a:r>
                      <a:endParaRPr lang="en-US" altLang="en-US" sz="1400" b="1">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1">
                          <a:solidFill>
                            <a:srgbClr val="000000"/>
                          </a:solidFill>
                          <a:latin typeface="等线" panose="02010600030101010101" pitchFamily="2" charset="-122"/>
                          <a:ea typeface="等线" panose="02010600030101010101" pitchFamily="2" charset="-122"/>
                          <a:cs typeface="等线" panose="02010600030101010101" pitchFamily="2" charset="-122"/>
                        </a:rPr>
                        <a:t>Intellijoint导航系统</a:t>
                      </a:r>
                      <a:endParaRPr lang="en-US" altLang="en-US" sz="1400" b="1">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793240">
                <a:tc>
                  <a:txBody>
                    <a:bodyPr/>
                    <a:p>
                      <a:pPr indent="0">
                        <a:buNone/>
                      </a:pPr>
                      <a:r>
                        <a:rPr lang="en-US" sz="1400" b="1">
                          <a:solidFill>
                            <a:srgbClr val="000000"/>
                          </a:solidFill>
                          <a:latin typeface="等线" panose="02010600030101010101" pitchFamily="2" charset="-122"/>
                          <a:ea typeface="等线" panose="02010600030101010101" pitchFamily="2" charset="-122"/>
                          <a:cs typeface="宋体" panose="02010600030101010101" pitchFamily="2" charset="-122"/>
                        </a:rPr>
                        <a:t>产品组成</a:t>
                      </a:r>
                      <a:endParaRPr lang="en-US" altLang="en-US" sz="1400" b="1">
                        <a:solidFill>
                          <a:srgbClr val="000000"/>
                        </a:solidFill>
                        <a:latin typeface="等线" panose="02010600030101010101" pitchFamily="2" charset="-122"/>
                        <a:ea typeface="等线" panose="02010600030101010101" pitchFamily="2" charset="-122"/>
                        <a:cs typeface="宋体" panose="02010600030101010101" pitchFamily="2"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400" b="1">
                          <a:solidFill>
                            <a:srgbClr val="000000"/>
                          </a:solidFill>
                          <a:latin typeface="等线" panose="02010600030101010101" pitchFamily="2" charset="-122"/>
                          <a:ea typeface="等线" panose="02010600030101010101" pitchFamily="2" charset="-122"/>
                          <a:cs typeface="宋体" panose="02010600030101010101" pitchFamily="2" charset="-122"/>
                        </a:rPr>
                        <a:t> </a:t>
                      </a:r>
                      <a:endParaRPr lang="en-US" altLang="en-US" sz="1400" b="1">
                        <a:solidFill>
                          <a:srgbClr val="000000"/>
                        </a:solidFill>
                        <a:latin typeface="等线" panose="02010600030101010101" pitchFamily="2" charset="-122"/>
                        <a:ea typeface="等线" panose="02010600030101010101" pitchFamily="2" charset="-122"/>
                        <a:cs typeface="宋体" panose="02010600030101010101" pitchFamily="2"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400" b="1">
                          <a:solidFill>
                            <a:srgbClr val="000000"/>
                          </a:solidFill>
                          <a:latin typeface="等线" panose="02010600030101010101" pitchFamily="2" charset="-122"/>
                          <a:ea typeface="等线" panose="02010600030101010101" pitchFamily="2" charset="-122"/>
                          <a:cs typeface="宋体" panose="02010600030101010101" pitchFamily="2" charset="-122"/>
                        </a:rPr>
                        <a:t> </a:t>
                      </a:r>
                      <a:endParaRPr lang="en-US" altLang="en-US" sz="1400" b="1">
                        <a:solidFill>
                          <a:srgbClr val="000000"/>
                        </a:solidFill>
                        <a:latin typeface="等线" panose="02010600030101010101" pitchFamily="2" charset="-122"/>
                        <a:ea typeface="等线" panose="02010600030101010101" pitchFamily="2" charset="-122"/>
                        <a:cs typeface="宋体" panose="02010600030101010101" pitchFamily="2"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1">
                          <a:solidFill>
                            <a:srgbClr val="000000"/>
                          </a:solidFill>
                          <a:latin typeface="等线" panose="02010600030101010101" pitchFamily="2" charset="-122"/>
                          <a:ea typeface="等线" panose="02010600030101010101" pitchFamily="2" charset="-122"/>
                          <a:cs typeface="宋体" panose="02010600030101010101" pitchFamily="2" charset="-122"/>
                        </a:rPr>
                        <a:t> </a:t>
                      </a:r>
                      <a:endParaRPr lang="en-US" altLang="en-US" sz="1400" b="1">
                        <a:solidFill>
                          <a:srgbClr val="000000"/>
                        </a:solidFill>
                        <a:latin typeface="等线" panose="02010600030101010101" pitchFamily="2" charset="-122"/>
                        <a:ea typeface="等线" panose="02010600030101010101" pitchFamily="2" charset="-122"/>
                        <a:cs typeface="宋体" panose="02010600030101010101" pitchFamily="2"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1">
                          <a:solidFill>
                            <a:srgbClr val="000000"/>
                          </a:solidFill>
                          <a:latin typeface="等线" panose="02010600030101010101" pitchFamily="2" charset="-122"/>
                          <a:ea typeface="等线" panose="02010600030101010101" pitchFamily="2" charset="-122"/>
                          <a:cs typeface="宋体" panose="02010600030101010101" pitchFamily="2" charset="-122"/>
                        </a:rPr>
                        <a:t> </a:t>
                      </a:r>
                      <a:endParaRPr lang="en-US" altLang="en-US" sz="1400" b="1">
                        <a:solidFill>
                          <a:srgbClr val="000000"/>
                        </a:solidFill>
                        <a:latin typeface="等线" panose="02010600030101010101" pitchFamily="2" charset="-122"/>
                        <a:ea typeface="等线" panose="02010600030101010101" pitchFamily="2" charset="-122"/>
                        <a:cs typeface="宋体" panose="02010600030101010101" pitchFamily="2"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939800">
                <a:tc>
                  <a:txBody>
                    <a:bodyPr/>
                    <a:p>
                      <a:pPr indent="0">
                        <a:buNone/>
                      </a:pPr>
                      <a:r>
                        <a:rPr lang="en-US" sz="1400" b="1">
                          <a:solidFill>
                            <a:srgbClr val="000000"/>
                          </a:solidFill>
                          <a:latin typeface="等线" panose="02010600030101010101" pitchFamily="2" charset="-122"/>
                          <a:ea typeface="等线" panose="02010600030101010101" pitchFamily="2" charset="-122"/>
                          <a:cs typeface="宋体" panose="02010600030101010101" pitchFamily="2" charset="-122"/>
                        </a:rPr>
                        <a:t>光学系统品牌</a:t>
                      </a:r>
                      <a:endParaRPr lang="en-US" altLang="en-US" sz="1400" b="1">
                        <a:solidFill>
                          <a:srgbClr val="000000"/>
                        </a:solidFill>
                        <a:latin typeface="等线" panose="02010600030101010101" pitchFamily="2" charset="-122"/>
                        <a:ea typeface="等线" panose="02010600030101010101" pitchFamily="2" charset="-122"/>
                        <a:cs typeface="宋体" panose="02010600030101010101" pitchFamily="2"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等线" panose="02010600030101010101" pitchFamily="2" charset="-122"/>
                          <a:ea typeface="等线" panose="02010600030101010101" pitchFamily="2" charset="-122"/>
                          <a:cs typeface="等线" panose="02010600030101010101" pitchFamily="2" charset="-122"/>
                        </a:rPr>
                        <a:t>NDI， 主动追踪（示踪器为一次性）</a:t>
                      </a:r>
                      <a:endParaRPr lang="en-US" altLang="en-US" sz="14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等线" panose="02010600030101010101" pitchFamily="2" charset="-122"/>
                          <a:ea typeface="等线" panose="02010600030101010101" pitchFamily="2" charset="-122"/>
                          <a:cs typeface="宋体" panose="02010600030101010101" pitchFamily="2" charset="-122"/>
                        </a:rPr>
                        <a:t>无光学追踪系统</a:t>
                      </a:r>
                      <a:endParaRPr lang="en-US" altLang="en-US" sz="1400" b="0">
                        <a:solidFill>
                          <a:srgbClr val="000000"/>
                        </a:solidFill>
                        <a:latin typeface="等线" panose="02010600030101010101" pitchFamily="2" charset="-122"/>
                        <a:ea typeface="等线" panose="02010600030101010101" pitchFamily="2" charset="-122"/>
                        <a:cs typeface="宋体" panose="02010600030101010101" pitchFamily="2"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等线" panose="02010600030101010101" pitchFamily="2" charset="-122"/>
                          <a:ea typeface="等线" panose="02010600030101010101" pitchFamily="2" charset="-122"/>
                          <a:cs typeface="宋体" panose="02010600030101010101" pitchFamily="2" charset="-122"/>
                        </a:rPr>
                        <a:t>无光学追踪</a:t>
                      </a:r>
                      <a:endParaRPr lang="en-US" altLang="en-US" sz="1400" b="0">
                        <a:solidFill>
                          <a:srgbClr val="000000"/>
                        </a:solidFill>
                        <a:latin typeface="等线" panose="02010600030101010101" pitchFamily="2" charset="-122"/>
                        <a:ea typeface="等线" panose="02010600030101010101" pitchFamily="2" charset="-122"/>
                        <a:cs typeface="宋体" panose="02010600030101010101" pitchFamily="2"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等线" panose="02010600030101010101" pitchFamily="2" charset="-122"/>
                          <a:ea typeface="等线" panose="02010600030101010101" pitchFamily="2" charset="-122"/>
                          <a:cs typeface="等线" panose="02010600030101010101" pitchFamily="2" charset="-122"/>
                        </a:rPr>
                        <a:t>自研品牌，小型化可直接安装在患者骨盆，有按钮用于捕获照片（或者捕获探针当下位姿，1-2S）</a:t>
                      </a:r>
                      <a:endParaRPr lang="en-US" altLang="en-US" sz="14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021715">
                <a:tc>
                  <a:txBody>
                    <a:bodyPr/>
                    <a:p>
                      <a:pPr indent="0">
                        <a:buNone/>
                      </a:pPr>
                      <a:r>
                        <a:rPr lang="en-US" sz="1400" b="1">
                          <a:solidFill>
                            <a:srgbClr val="000000"/>
                          </a:solidFill>
                          <a:latin typeface="等线" panose="02010600030101010101" pitchFamily="2" charset="-122"/>
                          <a:ea typeface="等线" panose="02010600030101010101" pitchFamily="2" charset="-122"/>
                          <a:cs typeface="宋体" panose="02010600030101010101" pitchFamily="2" charset="-122"/>
                        </a:rPr>
                        <a:t>机械臂品牌</a:t>
                      </a:r>
                      <a:endParaRPr lang="en-US" altLang="en-US" sz="1400" b="1">
                        <a:solidFill>
                          <a:srgbClr val="000000"/>
                        </a:solidFill>
                        <a:latin typeface="等线" panose="02010600030101010101" pitchFamily="2" charset="-122"/>
                        <a:ea typeface="等线" panose="02010600030101010101" pitchFamily="2" charset="-122"/>
                        <a:cs typeface="宋体" panose="02010600030101010101" pitchFamily="2"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等线" panose="02010600030101010101" pitchFamily="2" charset="-122"/>
                          <a:ea typeface="等线" panose="02010600030101010101" pitchFamily="2" charset="-122"/>
                          <a:cs typeface="宋体" panose="02010600030101010101" pitchFamily="2" charset="-122"/>
                        </a:rPr>
                        <a:t>自研</a:t>
                      </a:r>
                      <a:endParaRPr lang="en-US" altLang="en-US" sz="1400" b="0">
                        <a:solidFill>
                          <a:srgbClr val="000000"/>
                        </a:solidFill>
                        <a:latin typeface="等线" panose="02010600030101010101" pitchFamily="2" charset="-122"/>
                        <a:ea typeface="等线" panose="02010600030101010101" pitchFamily="2" charset="-122"/>
                        <a:cs typeface="宋体" panose="02010600030101010101" pitchFamily="2"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等线" panose="02010600030101010101" pitchFamily="2" charset="-122"/>
                          <a:ea typeface="等线" panose="02010600030101010101" pitchFamily="2" charset="-122"/>
                          <a:cs typeface="等线" panose="02010600030101010101" pitchFamily="2" charset="-122"/>
                        </a:rPr>
                        <a:t>自研，TCAT®机械臂为主动型机械臂，该机械 臂为自主研发，机械臂臂展 92.6 cm (Kuka 臂展为 80cm/82cm）；机械臂和基座 重量 500 公斤。）</a:t>
                      </a:r>
                      <a:endParaRPr lang="en-US" altLang="en-US" sz="14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等线" panose="02010600030101010101" pitchFamily="2" charset="-122"/>
                          <a:ea typeface="等线" panose="02010600030101010101" pitchFamily="2" charset="-122"/>
                          <a:cs typeface="宋体" panose="02010600030101010101" pitchFamily="2" charset="-122"/>
                        </a:rPr>
                        <a:t>史陶比尔</a:t>
                      </a:r>
                      <a:endParaRPr lang="en-US" altLang="en-US" sz="1400" b="0">
                        <a:solidFill>
                          <a:srgbClr val="000000"/>
                        </a:solidFill>
                        <a:latin typeface="等线" panose="02010600030101010101" pitchFamily="2" charset="-122"/>
                        <a:ea typeface="等线" panose="02010600030101010101" pitchFamily="2" charset="-122"/>
                        <a:cs typeface="宋体" panose="02010600030101010101" pitchFamily="2"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等线" panose="02010600030101010101" pitchFamily="2" charset="-122"/>
                          <a:ea typeface="等线" panose="02010600030101010101" pitchFamily="2" charset="-122"/>
                          <a:cs typeface="宋体" panose="02010600030101010101" pitchFamily="2" charset="-122"/>
                        </a:rPr>
                        <a:t>无</a:t>
                      </a:r>
                      <a:endParaRPr lang="en-US" altLang="en-US" sz="1400" b="0">
                        <a:solidFill>
                          <a:srgbClr val="000000"/>
                        </a:solidFill>
                        <a:latin typeface="等线" panose="02010600030101010101" pitchFamily="2" charset="-122"/>
                        <a:ea typeface="等线" panose="02010600030101010101" pitchFamily="2" charset="-122"/>
                        <a:cs typeface="宋体" panose="02010600030101010101" pitchFamily="2"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939800">
                <a:tc>
                  <a:txBody>
                    <a:bodyPr/>
                    <a:p>
                      <a:pPr indent="0">
                        <a:buNone/>
                      </a:pPr>
                      <a:r>
                        <a:rPr lang="en-US" sz="1400" b="1">
                          <a:solidFill>
                            <a:srgbClr val="000000"/>
                          </a:solidFill>
                          <a:latin typeface="等线" panose="02010600030101010101" pitchFamily="2" charset="-122"/>
                          <a:ea typeface="等线" panose="02010600030101010101" pitchFamily="2" charset="-122"/>
                          <a:cs typeface="宋体" panose="02010600030101010101" pitchFamily="2" charset="-122"/>
                        </a:rPr>
                        <a:t>适用范围</a:t>
                      </a:r>
                      <a:endParaRPr lang="en-US" altLang="en-US" sz="1400" b="1">
                        <a:solidFill>
                          <a:srgbClr val="000000"/>
                        </a:solidFill>
                        <a:latin typeface="等线" panose="02010600030101010101" pitchFamily="2" charset="-122"/>
                        <a:ea typeface="等线" panose="02010600030101010101" pitchFamily="2" charset="-122"/>
                        <a:cs typeface="宋体" panose="02010600030101010101" pitchFamily="2"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等线" panose="02010600030101010101" pitchFamily="2" charset="-122"/>
                          <a:ea typeface="等线" panose="02010600030101010101" pitchFamily="2" charset="-122"/>
                          <a:cs typeface="宋体" panose="02010600030101010101" pitchFamily="2" charset="-122"/>
                        </a:rPr>
                        <a:t>全髋关节置换手术</a:t>
                      </a:r>
                      <a:endParaRPr lang="en-US" altLang="en-US" sz="1400" b="0">
                        <a:solidFill>
                          <a:srgbClr val="000000"/>
                        </a:solidFill>
                        <a:latin typeface="等线" panose="02010600030101010101" pitchFamily="2" charset="-122"/>
                        <a:ea typeface="等线" panose="02010600030101010101" pitchFamily="2" charset="-122"/>
                        <a:cs typeface="宋体" panose="02010600030101010101" pitchFamily="2"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等线" panose="02010600030101010101" pitchFamily="2" charset="-122"/>
                          <a:ea typeface="等线" panose="02010600030101010101" pitchFamily="2" charset="-122"/>
                          <a:cs typeface="宋体" panose="02010600030101010101" pitchFamily="2" charset="-122"/>
                        </a:rPr>
                        <a:t>全髋关节置换手术</a:t>
                      </a:r>
                      <a:endParaRPr lang="en-US" altLang="en-US" sz="1400" b="0">
                        <a:solidFill>
                          <a:srgbClr val="000000"/>
                        </a:solidFill>
                        <a:latin typeface="等线" panose="02010600030101010101" pitchFamily="2" charset="-122"/>
                        <a:ea typeface="等线" panose="02010600030101010101" pitchFamily="2" charset="-122"/>
                        <a:cs typeface="宋体" panose="02010600030101010101" pitchFamily="2"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等线" panose="02010600030101010101" pitchFamily="2" charset="-122"/>
                          <a:ea typeface="等线" panose="02010600030101010101" pitchFamily="2" charset="-122"/>
                          <a:cs typeface="等线" panose="02010600030101010101" pitchFamily="2" charset="-122"/>
                        </a:rPr>
                        <a:t>全髋关节置换手术</a:t>
                      </a:r>
                      <a:r>
                        <a:rPr lang="en-US" sz="1400" b="0">
                          <a:solidFill>
                            <a:srgbClr val="993300"/>
                          </a:solidFill>
                          <a:latin typeface="等线" panose="02010600030101010101" pitchFamily="2" charset="-122"/>
                          <a:ea typeface="等线" panose="02010600030101010101" pitchFamily="2" charset="-122"/>
                          <a:cs typeface="等线" panose="02010600030101010101" pitchFamily="2" charset="-122"/>
                        </a:rPr>
                        <a:t>(需借助C臂机，仅支持影增为9或12寸的C臂）</a:t>
                      </a:r>
                      <a:endParaRPr lang="en-US" altLang="en-US" sz="14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等线" panose="02010600030101010101" pitchFamily="2" charset="-122"/>
                          <a:ea typeface="等线" panose="02010600030101010101" pitchFamily="2" charset="-122"/>
                          <a:cs typeface="宋体" panose="02010600030101010101" pitchFamily="2" charset="-122"/>
                        </a:rPr>
                        <a:t>全髋关节置换术</a:t>
                      </a:r>
                      <a:endParaRPr lang="en-US" altLang="en-US" sz="1400" b="0">
                        <a:solidFill>
                          <a:srgbClr val="000000"/>
                        </a:solidFill>
                        <a:latin typeface="等线" panose="02010600030101010101" pitchFamily="2" charset="-122"/>
                        <a:ea typeface="等线" panose="02010600030101010101" pitchFamily="2" charset="-122"/>
                        <a:cs typeface="宋体" panose="02010600030101010101" pitchFamily="2"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pic>
        <p:nvPicPr>
          <p:cNvPr id="17" name="图片 16"/>
          <p:cNvPicPr/>
          <p:nvPr/>
        </p:nvPicPr>
        <p:blipFill>
          <a:blip r:embed="rId2"/>
          <a:stretch>
            <a:fillRect/>
          </a:stretch>
        </p:blipFill>
        <p:spPr>
          <a:xfrm>
            <a:off x="1569085" y="1941195"/>
            <a:ext cx="2101215" cy="1241425"/>
          </a:xfrm>
          <a:prstGeom prst="rect">
            <a:avLst/>
          </a:prstGeom>
          <a:noFill/>
          <a:ln w="9525">
            <a:noFill/>
          </a:ln>
        </p:spPr>
      </p:pic>
      <p:pic>
        <p:nvPicPr>
          <p:cNvPr id="18" name="图片 17"/>
          <p:cNvPicPr/>
          <p:nvPr/>
        </p:nvPicPr>
        <p:blipFill>
          <a:blip r:embed="rId3"/>
          <a:stretch>
            <a:fillRect/>
          </a:stretch>
        </p:blipFill>
        <p:spPr>
          <a:xfrm>
            <a:off x="4700905" y="1857375"/>
            <a:ext cx="1086485" cy="1551940"/>
          </a:xfrm>
          <a:prstGeom prst="rect">
            <a:avLst/>
          </a:prstGeom>
          <a:noFill/>
          <a:ln w="9525">
            <a:noFill/>
          </a:ln>
        </p:spPr>
      </p:pic>
      <p:pic>
        <p:nvPicPr>
          <p:cNvPr id="19" name="图片 18"/>
          <p:cNvPicPr/>
          <p:nvPr/>
        </p:nvPicPr>
        <p:blipFill>
          <a:blip r:embed="rId4"/>
          <a:stretch>
            <a:fillRect/>
          </a:stretch>
        </p:blipFill>
        <p:spPr>
          <a:xfrm>
            <a:off x="7205345" y="1991360"/>
            <a:ext cx="1666240" cy="1191260"/>
          </a:xfrm>
          <a:prstGeom prst="rect">
            <a:avLst/>
          </a:prstGeom>
          <a:noFill/>
          <a:ln w="9525">
            <a:noFill/>
          </a:ln>
        </p:spPr>
      </p:pic>
      <p:pic>
        <p:nvPicPr>
          <p:cNvPr id="20" name="图片 19"/>
          <p:cNvPicPr/>
          <p:nvPr/>
        </p:nvPicPr>
        <p:blipFill>
          <a:blip r:embed="rId5"/>
          <a:stretch>
            <a:fillRect/>
          </a:stretch>
        </p:blipFill>
        <p:spPr>
          <a:xfrm>
            <a:off x="9325610" y="1991360"/>
            <a:ext cx="1884045" cy="1098550"/>
          </a:xfrm>
          <a:prstGeom prst="rect">
            <a:avLst/>
          </a:prstGeom>
          <a:noFill/>
          <a:ln w="9525">
            <a:noFill/>
          </a:ln>
        </p:spPr>
      </p:pic>
      <p:sp>
        <p:nvSpPr>
          <p:cNvPr id="2" name="文本框 1"/>
          <p:cNvSpPr txBox="1"/>
          <p:nvPr/>
        </p:nvSpPr>
        <p:spPr>
          <a:xfrm>
            <a:off x="10380345" y="763905"/>
            <a:ext cx="1097280" cy="368300"/>
          </a:xfrm>
          <a:prstGeom prst="rect">
            <a:avLst/>
          </a:prstGeom>
          <a:noFill/>
        </p:spPr>
        <p:txBody>
          <a:bodyPr wrap="none" rtlCol="0">
            <a:spAutoFit/>
          </a:bodyPr>
          <a:p>
            <a:r>
              <a:rPr lang="zh-CN" altLang="en-US">
                <a:latin typeface="等线" panose="02010600030101010101" pitchFamily="2" charset="-122"/>
                <a:ea typeface="等线" panose="02010600030101010101" pitchFamily="2" charset="-122"/>
                <a:hlinkClick r:id="rId6" action="ppaction://hlinkfile"/>
              </a:rPr>
              <a:t>详细信息</a:t>
            </a:r>
            <a:endParaRPr lang="zh-CN" altLang="en-US">
              <a:latin typeface="等线" panose="02010600030101010101" pitchFamily="2" charset="-122"/>
              <a:ea typeface="等线" panose="02010600030101010101" pitchFamily="2" charset="-122"/>
              <a:hlinkClick r:id="rId6" action="ppaction://hlinkfile"/>
            </a:endParaRPr>
          </a:p>
        </p:txBody>
      </p:sp>
    </p:spTree>
  </p:cSld>
  <p:clrMapOvr>
    <a:masterClrMapping/>
  </p:clrMapOvr>
  <p:transition advClick="0" advTm="0">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042670" y="467360"/>
            <a:ext cx="556895" cy="408305"/>
          </a:xfrm>
          <a:prstGeom prst="roundRect">
            <a:avLst>
              <a:gd name="adj" fmla="val 6594"/>
            </a:avLst>
          </a:prstGeom>
          <a:solidFill>
            <a:srgbClr val="26158C">
              <a:alpha val="80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latin typeface="等线" panose="02010600030101010101" pitchFamily="2" charset="-122"/>
              <a:ea typeface="等线" panose="02010600030101010101" pitchFamily="2" charset="-122"/>
              <a:cs typeface="字魂57号-创细黑" panose="00000500000000000000" charset="-122"/>
            </a:endParaRPr>
          </a:p>
        </p:txBody>
      </p:sp>
      <p:sp>
        <p:nvSpPr>
          <p:cNvPr id="5" name="文本框 4"/>
          <p:cNvSpPr txBox="1"/>
          <p:nvPr/>
        </p:nvSpPr>
        <p:spPr>
          <a:xfrm>
            <a:off x="1822450" y="467360"/>
            <a:ext cx="2878455" cy="398780"/>
          </a:xfrm>
          <a:prstGeom prst="rect">
            <a:avLst/>
          </a:prstGeom>
          <a:noFill/>
        </p:spPr>
        <p:txBody>
          <a:bodyPr wrap="square" rtlCol="0">
            <a:spAutoFit/>
          </a:bodyPr>
          <a:lstStyle/>
          <a:p>
            <a:pPr algn="dist"/>
            <a:r>
              <a:rPr lang="zh-CN" altLang="en-US" sz="2000" dirty="0">
                <a:solidFill>
                  <a:srgbClr val="26158C"/>
                </a:solidFill>
                <a:latin typeface="等线" panose="02010600030101010101" pitchFamily="2" charset="-122"/>
                <a:ea typeface="等线" panose="02010600030101010101" pitchFamily="2" charset="-122"/>
                <a:cs typeface="+mn-ea"/>
                <a:sym typeface="+mn-lt"/>
              </a:rPr>
              <a:t>竞品对比</a:t>
            </a:r>
            <a:endParaRPr lang="zh-CN" altLang="en-US" sz="2000" dirty="0">
              <a:solidFill>
                <a:srgbClr val="26158C"/>
              </a:solidFill>
              <a:latin typeface="等线" panose="02010600030101010101" pitchFamily="2" charset="-122"/>
              <a:ea typeface="等线" panose="02010600030101010101" pitchFamily="2" charset="-122"/>
              <a:cs typeface="+mn-ea"/>
              <a:sym typeface="+mn-lt"/>
            </a:endParaRPr>
          </a:p>
        </p:txBody>
      </p:sp>
      <p:sp>
        <p:nvSpPr>
          <p:cNvPr id="6" name="圆角矩形 5"/>
          <p:cNvSpPr/>
          <p:nvPr/>
        </p:nvSpPr>
        <p:spPr>
          <a:xfrm>
            <a:off x="836295" y="355600"/>
            <a:ext cx="556895" cy="408305"/>
          </a:xfrm>
          <a:prstGeom prst="roundRect">
            <a:avLst>
              <a:gd name="adj" fmla="val 6594"/>
            </a:avLst>
          </a:prstGeom>
          <a:solidFill>
            <a:srgbClr val="26158C">
              <a:alpha val="35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latin typeface="等线" panose="02010600030101010101" pitchFamily="2" charset="-122"/>
              <a:ea typeface="等线" panose="02010600030101010101" pitchFamily="2" charset="-122"/>
              <a:cs typeface="字魂57号-创细黑" panose="00000500000000000000" charset="-122"/>
            </a:endParaRPr>
          </a:p>
        </p:txBody>
      </p:sp>
      <p:graphicFrame>
        <p:nvGraphicFramePr>
          <p:cNvPr id="10" name="表格 9"/>
          <p:cNvGraphicFramePr/>
          <p:nvPr>
            <p:custDataLst>
              <p:tags r:id="rId1"/>
            </p:custDataLst>
          </p:nvPr>
        </p:nvGraphicFramePr>
        <p:xfrm>
          <a:off x="735965" y="1306830"/>
          <a:ext cx="10668635" cy="4723765"/>
        </p:xfrm>
        <a:graphic>
          <a:graphicData uri="http://schemas.openxmlformats.org/drawingml/2006/table">
            <a:tbl>
              <a:tblPr firstRow="1" bandRow="1">
                <a:tableStyleId>{5940675A-B579-460E-94D1-54222C63F5DA}</a:tableStyleId>
              </a:tblPr>
              <a:tblGrid>
                <a:gridCol w="979170"/>
                <a:gridCol w="2346960"/>
                <a:gridCol w="1978660"/>
                <a:gridCol w="2576830"/>
                <a:gridCol w="2787015"/>
              </a:tblGrid>
              <a:tr h="480695">
                <a:tc>
                  <a:txBody>
                    <a:bodyPr/>
                    <a:p>
                      <a:pPr indent="0">
                        <a:buNone/>
                      </a:pPr>
                      <a:endParaRPr lang="en-US" altLang="en-US" sz="1400" b="0">
                        <a:solidFill>
                          <a:srgbClr val="000000"/>
                        </a:solidFill>
                        <a:latin typeface="等线" panose="02010600030101010101" pitchFamily="2" charset="-122"/>
                        <a:ea typeface="等线" panose="02010600030101010101" pitchFamily="2" charset="-122"/>
                        <a:cs typeface="宋体" panose="02010600030101010101" pitchFamily="2"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1">
                          <a:solidFill>
                            <a:srgbClr val="000000"/>
                          </a:solidFill>
                          <a:latin typeface="等线" panose="02010600030101010101" pitchFamily="2" charset="-122"/>
                          <a:ea typeface="等线" panose="02010600030101010101" pitchFamily="2" charset="-122"/>
                          <a:cs typeface="等线" panose="02010600030101010101" pitchFamily="2" charset="-122"/>
                        </a:rPr>
                        <a:t>Brainlab导航系统</a:t>
                      </a:r>
                      <a:endParaRPr lang="en-US" altLang="en-US" sz="1400" b="1">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1">
                          <a:solidFill>
                            <a:srgbClr val="000000"/>
                          </a:solidFill>
                          <a:latin typeface="等线" panose="02010600030101010101" pitchFamily="2" charset="-122"/>
                          <a:ea typeface="等线" panose="02010600030101010101" pitchFamily="2" charset="-122"/>
                          <a:cs typeface="等线" panose="02010600030101010101" pitchFamily="2" charset="-122"/>
                        </a:rPr>
                        <a:t>Smith&amp;Nephew Cori导航系统</a:t>
                      </a:r>
                      <a:endParaRPr lang="en-US" altLang="en-US" sz="1400" b="1">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1">
                          <a:solidFill>
                            <a:srgbClr val="000000"/>
                          </a:solidFill>
                          <a:latin typeface="等线" panose="02010600030101010101" pitchFamily="2" charset="-122"/>
                          <a:ea typeface="等线" panose="02010600030101010101" pitchFamily="2" charset="-122"/>
                          <a:cs typeface="等线" panose="02010600030101010101" pitchFamily="2" charset="-122"/>
                        </a:rPr>
                        <a:t>Stryker导航系统</a:t>
                      </a:r>
                      <a:endParaRPr lang="en-US" altLang="en-US" sz="1400" b="1">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1">
                          <a:solidFill>
                            <a:srgbClr val="000000"/>
                          </a:solidFill>
                          <a:latin typeface="等线" panose="02010600030101010101" pitchFamily="2" charset="-122"/>
                          <a:ea typeface="等线" panose="02010600030101010101" pitchFamily="2" charset="-122"/>
                          <a:cs typeface="等线" panose="02010600030101010101" pitchFamily="2" charset="-122"/>
                        </a:rPr>
                        <a:t>Naviswiss导航系统</a:t>
                      </a:r>
                      <a:endParaRPr lang="en-US" altLang="en-US" sz="1400" b="1">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321560">
                <a:tc>
                  <a:txBody>
                    <a:bodyPr/>
                    <a:p>
                      <a:pPr indent="0">
                        <a:buNone/>
                      </a:pPr>
                      <a:r>
                        <a:rPr lang="en-US" sz="1400" b="1">
                          <a:solidFill>
                            <a:srgbClr val="000000"/>
                          </a:solidFill>
                          <a:latin typeface="等线" panose="02010600030101010101" pitchFamily="2" charset="-122"/>
                          <a:ea typeface="等线" panose="02010600030101010101" pitchFamily="2" charset="-122"/>
                          <a:cs typeface="宋体" panose="02010600030101010101" pitchFamily="2" charset="-122"/>
                        </a:rPr>
                        <a:t>产品</a:t>
                      </a:r>
                      <a:r>
                        <a:rPr lang="zh-CN" altLang="en-US" sz="1400" b="1">
                          <a:solidFill>
                            <a:srgbClr val="000000"/>
                          </a:solidFill>
                          <a:latin typeface="等线" panose="02010600030101010101" pitchFamily="2" charset="-122"/>
                          <a:ea typeface="等线" panose="02010600030101010101" pitchFamily="2" charset="-122"/>
                          <a:cs typeface="宋体" panose="02010600030101010101" pitchFamily="2" charset="-122"/>
                        </a:rPr>
                        <a:t>组成</a:t>
                      </a:r>
                      <a:endParaRPr lang="zh-CN" altLang="en-US" sz="1400" b="1">
                        <a:solidFill>
                          <a:srgbClr val="000000"/>
                        </a:solidFill>
                        <a:latin typeface="等线" panose="02010600030101010101" pitchFamily="2" charset="-122"/>
                        <a:ea typeface="等线" panose="02010600030101010101" pitchFamily="2" charset="-122"/>
                        <a:cs typeface="宋体" panose="02010600030101010101" pitchFamily="2"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1">
                          <a:solidFill>
                            <a:srgbClr val="000000"/>
                          </a:solidFill>
                          <a:latin typeface="等线" panose="02010600030101010101" pitchFamily="2" charset="-122"/>
                          <a:ea typeface="等线" panose="02010600030101010101" pitchFamily="2" charset="-122"/>
                          <a:cs typeface="宋体" panose="02010600030101010101" pitchFamily="2" charset="-122"/>
                        </a:rPr>
                        <a:t> </a:t>
                      </a:r>
                      <a:endParaRPr lang="en-US" altLang="en-US" sz="1400" b="1">
                        <a:solidFill>
                          <a:srgbClr val="000000"/>
                        </a:solidFill>
                        <a:latin typeface="等线" panose="02010600030101010101" pitchFamily="2" charset="-122"/>
                        <a:ea typeface="等线" panose="02010600030101010101" pitchFamily="2" charset="-122"/>
                        <a:cs typeface="宋体" panose="02010600030101010101" pitchFamily="2"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1">
                          <a:solidFill>
                            <a:srgbClr val="000000"/>
                          </a:solidFill>
                          <a:latin typeface="等线" panose="02010600030101010101" pitchFamily="2" charset="-122"/>
                          <a:ea typeface="等线" panose="02010600030101010101" pitchFamily="2" charset="-122"/>
                          <a:cs typeface="宋体" panose="02010600030101010101" pitchFamily="2" charset="-122"/>
                        </a:rPr>
                        <a:t> </a:t>
                      </a:r>
                      <a:endParaRPr lang="en-US" altLang="en-US" sz="1400" b="1">
                        <a:solidFill>
                          <a:srgbClr val="000000"/>
                        </a:solidFill>
                        <a:latin typeface="等线" panose="02010600030101010101" pitchFamily="2" charset="-122"/>
                        <a:ea typeface="等线" panose="02010600030101010101" pitchFamily="2" charset="-122"/>
                        <a:cs typeface="宋体" panose="02010600030101010101" pitchFamily="2"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1">
                          <a:solidFill>
                            <a:srgbClr val="000000"/>
                          </a:solidFill>
                          <a:latin typeface="等线" panose="02010600030101010101" pitchFamily="2" charset="-122"/>
                          <a:ea typeface="等线" panose="02010600030101010101" pitchFamily="2" charset="-122"/>
                          <a:cs typeface="宋体" panose="02010600030101010101" pitchFamily="2" charset="-122"/>
                        </a:rPr>
                        <a:t> </a:t>
                      </a:r>
                      <a:endParaRPr lang="en-US" altLang="en-US" sz="1400" b="1">
                        <a:solidFill>
                          <a:srgbClr val="000000"/>
                        </a:solidFill>
                        <a:latin typeface="等线" panose="02010600030101010101" pitchFamily="2" charset="-122"/>
                        <a:ea typeface="等线" panose="02010600030101010101" pitchFamily="2" charset="-122"/>
                        <a:cs typeface="宋体" panose="02010600030101010101" pitchFamily="2"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1">
                          <a:solidFill>
                            <a:srgbClr val="000000"/>
                          </a:solidFill>
                          <a:latin typeface="等线" panose="02010600030101010101" pitchFamily="2" charset="-122"/>
                          <a:ea typeface="等线" panose="02010600030101010101" pitchFamily="2" charset="-122"/>
                          <a:cs typeface="宋体" panose="02010600030101010101" pitchFamily="2" charset="-122"/>
                        </a:rPr>
                        <a:t> </a:t>
                      </a:r>
                      <a:endParaRPr lang="en-US" altLang="en-US" sz="1400" b="1">
                        <a:solidFill>
                          <a:srgbClr val="000000"/>
                        </a:solidFill>
                        <a:latin typeface="等线" panose="02010600030101010101" pitchFamily="2" charset="-122"/>
                        <a:ea typeface="等线" panose="02010600030101010101" pitchFamily="2" charset="-122"/>
                        <a:cs typeface="宋体" panose="02010600030101010101" pitchFamily="2"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20725">
                <a:tc>
                  <a:txBody>
                    <a:bodyPr/>
                    <a:p>
                      <a:pPr indent="0">
                        <a:buNone/>
                      </a:pPr>
                      <a:r>
                        <a:rPr lang="en-US" sz="1400" b="1">
                          <a:solidFill>
                            <a:srgbClr val="000000"/>
                          </a:solidFill>
                          <a:latin typeface="等线" panose="02010600030101010101" pitchFamily="2" charset="-122"/>
                          <a:ea typeface="等线" panose="02010600030101010101" pitchFamily="2" charset="-122"/>
                          <a:cs typeface="宋体" panose="02010600030101010101" pitchFamily="2" charset="-122"/>
                        </a:rPr>
                        <a:t>光学系统品牌</a:t>
                      </a:r>
                      <a:endParaRPr lang="en-US" altLang="en-US" sz="1400" b="1">
                        <a:solidFill>
                          <a:srgbClr val="000000"/>
                        </a:solidFill>
                        <a:latin typeface="等线" panose="02010600030101010101" pitchFamily="2" charset="-122"/>
                        <a:ea typeface="等线" panose="02010600030101010101" pitchFamily="2" charset="-122"/>
                        <a:cs typeface="宋体" panose="02010600030101010101" pitchFamily="2"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等线" panose="02010600030101010101" pitchFamily="2" charset="-122"/>
                          <a:ea typeface="等线" panose="02010600030101010101" pitchFamily="2" charset="-122"/>
                          <a:cs typeface="等线" panose="02010600030101010101" pitchFamily="2" charset="-122"/>
                        </a:rPr>
                        <a:t>NDI，被动追踪</a:t>
                      </a:r>
                      <a:endParaRPr lang="en-US" altLang="en-US" sz="14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等线" panose="02010600030101010101" pitchFamily="2" charset="-122"/>
                          <a:ea typeface="等线" panose="02010600030101010101" pitchFamily="2" charset="-122"/>
                          <a:cs typeface="等线" panose="02010600030101010101" pitchFamily="2" charset="-122"/>
                        </a:rPr>
                        <a:t>自研双目系统，被动追踪（据新闻，速度为上一代产品的4倍）</a:t>
                      </a:r>
                      <a:endParaRPr lang="en-US" altLang="en-US" sz="14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等线" panose="02010600030101010101" pitchFamily="2" charset="-122"/>
                          <a:ea typeface="等线" panose="02010600030101010101" pitchFamily="2" charset="-122"/>
                          <a:cs typeface="宋体" panose="02010600030101010101" pitchFamily="2" charset="-122"/>
                        </a:rPr>
                        <a:t>自研双目系统，主动追踪</a:t>
                      </a:r>
                      <a:endParaRPr lang="en-US" altLang="en-US" sz="1400" b="0">
                        <a:solidFill>
                          <a:srgbClr val="000000"/>
                        </a:solidFill>
                        <a:latin typeface="等线" panose="02010600030101010101" pitchFamily="2" charset="-122"/>
                        <a:ea typeface="等线" panose="02010600030101010101" pitchFamily="2" charset="-122"/>
                        <a:cs typeface="宋体" panose="02010600030101010101" pitchFamily="2"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等线" panose="02010600030101010101" pitchFamily="2" charset="-122"/>
                          <a:ea typeface="等线" panose="02010600030101010101" pitchFamily="2" charset="-122"/>
                          <a:cs typeface="宋体" panose="02010600030101010101" pitchFamily="2" charset="-122"/>
                        </a:rPr>
                        <a:t>自研，手持式，且相机面板具有可以控制手术流程（上一步、下一步）的按钮</a:t>
                      </a:r>
                      <a:endParaRPr lang="en-US" altLang="en-US" sz="1400" b="0">
                        <a:solidFill>
                          <a:srgbClr val="000000"/>
                        </a:solidFill>
                        <a:latin typeface="等线" panose="02010600030101010101" pitchFamily="2" charset="-122"/>
                        <a:ea typeface="等线" panose="02010600030101010101" pitchFamily="2" charset="-122"/>
                        <a:cs typeface="宋体" panose="02010600030101010101" pitchFamily="2"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200785">
                <a:tc>
                  <a:txBody>
                    <a:bodyPr/>
                    <a:p>
                      <a:pPr indent="0">
                        <a:buNone/>
                      </a:pPr>
                      <a:r>
                        <a:rPr lang="en-US" sz="1400" b="1">
                          <a:solidFill>
                            <a:srgbClr val="000000"/>
                          </a:solidFill>
                          <a:latin typeface="等线" panose="02010600030101010101" pitchFamily="2" charset="-122"/>
                          <a:ea typeface="等线" panose="02010600030101010101" pitchFamily="2" charset="-122"/>
                          <a:cs typeface="宋体" panose="02010600030101010101" pitchFamily="2" charset="-122"/>
                        </a:rPr>
                        <a:t>适用范围</a:t>
                      </a:r>
                      <a:endParaRPr lang="en-US" altLang="en-US" sz="1400" b="1">
                        <a:solidFill>
                          <a:srgbClr val="000000"/>
                        </a:solidFill>
                        <a:latin typeface="等线" panose="02010600030101010101" pitchFamily="2" charset="-122"/>
                        <a:ea typeface="等线" panose="02010600030101010101" pitchFamily="2" charset="-122"/>
                        <a:cs typeface="宋体" panose="02010600030101010101" pitchFamily="2"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等线" panose="02010600030101010101" pitchFamily="2" charset="-122"/>
                          <a:ea typeface="等线" panose="02010600030101010101" pitchFamily="2" charset="-122"/>
                          <a:cs typeface="等线" panose="02010600030101010101" pitchFamily="2" charset="-122"/>
                        </a:rPr>
                        <a:t>适用但不局限于：关节置换手术、骨科微创手术（</a:t>
                      </a:r>
                      <a:r>
                        <a:rPr lang="en-US" sz="1400" b="1">
                          <a:solidFill>
                            <a:srgbClr val="000000"/>
                          </a:solidFill>
                          <a:latin typeface="等线" panose="02010600030101010101" pitchFamily="2" charset="-122"/>
                          <a:ea typeface="等线" panose="02010600030101010101" pitchFamily="2" charset="-122"/>
                          <a:cs typeface="等线" panose="02010600030101010101" pitchFamily="2" charset="-122"/>
                        </a:rPr>
                        <a:t>如表面关节置换</a:t>
                      </a:r>
                      <a:r>
                        <a:rPr lang="en-US" sz="1400" b="0">
                          <a:solidFill>
                            <a:srgbClr val="000000"/>
                          </a:solidFill>
                          <a:latin typeface="等线" panose="02010600030101010101" pitchFamily="2" charset="-122"/>
                          <a:ea typeface="等线" panose="02010600030101010101" pitchFamily="2" charset="-122"/>
                          <a:cs typeface="等线" panose="02010600030101010101" pitchFamily="2" charset="-122"/>
                        </a:rPr>
                        <a:t>）、肿瘤切除或骨/关节重建手术</a:t>
                      </a:r>
                      <a:endParaRPr lang="en-US" altLang="en-US" sz="14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等线" panose="02010600030101010101" pitchFamily="2" charset="-122"/>
                          <a:ea typeface="等线" panose="02010600030101010101" pitchFamily="2" charset="-122"/>
                          <a:cs typeface="宋体" panose="02010600030101010101" pitchFamily="2" charset="-122"/>
                        </a:rPr>
                        <a:t>全髋关节置换术</a:t>
                      </a:r>
                      <a:endParaRPr lang="en-US" altLang="en-US" sz="1400" b="0">
                        <a:solidFill>
                          <a:srgbClr val="000000"/>
                        </a:solidFill>
                        <a:latin typeface="等线" panose="02010600030101010101" pitchFamily="2" charset="-122"/>
                        <a:ea typeface="等线" panose="02010600030101010101" pitchFamily="2" charset="-122"/>
                        <a:cs typeface="宋体" panose="02010600030101010101" pitchFamily="2"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等线" panose="02010600030101010101" pitchFamily="2" charset="-122"/>
                          <a:ea typeface="等线" panose="02010600030101010101" pitchFamily="2" charset="-122"/>
                          <a:cs typeface="宋体" panose="02010600030101010101" pitchFamily="2" charset="-122"/>
                        </a:rPr>
                        <a:t>全髋关节置换术</a:t>
                      </a:r>
                      <a:endParaRPr lang="en-US" altLang="en-US" sz="1400" b="0">
                        <a:solidFill>
                          <a:srgbClr val="000000"/>
                        </a:solidFill>
                        <a:latin typeface="等线" panose="02010600030101010101" pitchFamily="2" charset="-122"/>
                        <a:ea typeface="等线" panose="02010600030101010101" pitchFamily="2" charset="-122"/>
                        <a:cs typeface="宋体" panose="02010600030101010101" pitchFamily="2"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等线" panose="02010600030101010101" pitchFamily="2" charset="-122"/>
                          <a:ea typeface="等线" panose="02010600030101010101" pitchFamily="2" charset="-122"/>
                          <a:cs typeface="宋体" panose="02010600030101010101" pitchFamily="2" charset="-122"/>
                        </a:rPr>
                        <a:t>全髋关节置换术</a:t>
                      </a:r>
                      <a:endParaRPr lang="en-US" altLang="en-US" sz="1400" b="0">
                        <a:solidFill>
                          <a:srgbClr val="000000"/>
                        </a:solidFill>
                        <a:latin typeface="等线" panose="02010600030101010101" pitchFamily="2" charset="-122"/>
                        <a:ea typeface="等线" panose="02010600030101010101" pitchFamily="2" charset="-122"/>
                        <a:cs typeface="宋体" panose="02010600030101010101" pitchFamily="2"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pic>
        <p:nvPicPr>
          <p:cNvPr id="11" name="图片 10"/>
          <p:cNvPicPr/>
          <p:nvPr/>
        </p:nvPicPr>
        <p:blipFill>
          <a:blip r:embed="rId2"/>
          <a:stretch>
            <a:fillRect/>
          </a:stretch>
        </p:blipFill>
        <p:spPr>
          <a:xfrm>
            <a:off x="1822450" y="1972310"/>
            <a:ext cx="2206625" cy="1889760"/>
          </a:xfrm>
          <a:prstGeom prst="rect">
            <a:avLst/>
          </a:prstGeom>
          <a:noFill/>
          <a:ln w="9525">
            <a:noFill/>
          </a:ln>
        </p:spPr>
      </p:pic>
      <p:pic>
        <p:nvPicPr>
          <p:cNvPr id="13" name="图片 12"/>
          <p:cNvPicPr/>
          <p:nvPr/>
        </p:nvPicPr>
        <p:blipFill>
          <a:blip r:embed="rId3"/>
          <a:stretch>
            <a:fillRect/>
          </a:stretch>
        </p:blipFill>
        <p:spPr>
          <a:xfrm>
            <a:off x="4274185" y="1972310"/>
            <a:ext cx="1376680" cy="2098040"/>
          </a:xfrm>
          <a:prstGeom prst="rect">
            <a:avLst/>
          </a:prstGeom>
          <a:noFill/>
          <a:ln w="9525">
            <a:noFill/>
          </a:ln>
        </p:spPr>
      </p:pic>
      <p:pic>
        <p:nvPicPr>
          <p:cNvPr id="15" name="图片 14"/>
          <p:cNvPicPr/>
          <p:nvPr/>
        </p:nvPicPr>
        <p:blipFill>
          <a:blip r:embed="rId4"/>
          <a:stretch>
            <a:fillRect/>
          </a:stretch>
        </p:blipFill>
        <p:spPr>
          <a:xfrm>
            <a:off x="6719570" y="2045970"/>
            <a:ext cx="1332865" cy="1950720"/>
          </a:xfrm>
          <a:prstGeom prst="rect">
            <a:avLst/>
          </a:prstGeom>
          <a:noFill/>
          <a:ln w="9525">
            <a:noFill/>
          </a:ln>
        </p:spPr>
      </p:pic>
      <p:pic>
        <p:nvPicPr>
          <p:cNvPr id="21" name="图片 20"/>
          <p:cNvPicPr/>
          <p:nvPr/>
        </p:nvPicPr>
        <p:blipFill>
          <a:blip r:embed="rId5"/>
          <a:stretch>
            <a:fillRect/>
          </a:stretch>
        </p:blipFill>
        <p:spPr>
          <a:xfrm>
            <a:off x="8679815" y="2045970"/>
            <a:ext cx="2300605" cy="1594485"/>
          </a:xfrm>
          <a:prstGeom prst="rect">
            <a:avLst/>
          </a:prstGeom>
          <a:noFill/>
          <a:ln w="9525">
            <a:noFill/>
          </a:ln>
        </p:spPr>
      </p:pic>
    </p:spTree>
  </p:cSld>
  <p:clrMapOvr>
    <a:masterClrMapping/>
  </p:clrMapOvr>
  <p:transition advClick="0" advTm="0">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042670" y="467360"/>
            <a:ext cx="556895" cy="408305"/>
          </a:xfrm>
          <a:prstGeom prst="roundRect">
            <a:avLst>
              <a:gd name="adj" fmla="val 6594"/>
            </a:avLst>
          </a:prstGeom>
          <a:solidFill>
            <a:srgbClr val="26158C">
              <a:alpha val="80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latin typeface="等线" panose="02010600030101010101" pitchFamily="2" charset="-122"/>
              <a:ea typeface="等线" panose="02010600030101010101" pitchFamily="2" charset="-122"/>
              <a:cs typeface="字魂57号-创细黑" panose="00000500000000000000" charset="-122"/>
            </a:endParaRPr>
          </a:p>
        </p:txBody>
      </p:sp>
      <p:sp>
        <p:nvSpPr>
          <p:cNvPr id="5" name="文本框 4"/>
          <p:cNvSpPr txBox="1"/>
          <p:nvPr/>
        </p:nvSpPr>
        <p:spPr>
          <a:xfrm>
            <a:off x="1822450" y="467360"/>
            <a:ext cx="2878455" cy="398780"/>
          </a:xfrm>
          <a:prstGeom prst="rect">
            <a:avLst/>
          </a:prstGeom>
          <a:noFill/>
        </p:spPr>
        <p:txBody>
          <a:bodyPr wrap="square" rtlCol="0">
            <a:spAutoFit/>
          </a:bodyPr>
          <a:lstStyle/>
          <a:p>
            <a:pPr algn="dist"/>
            <a:r>
              <a:rPr lang="zh-CN" altLang="en-US" sz="2000" dirty="0">
                <a:solidFill>
                  <a:srgbClr val="26158C"/>
                </a:solidFill>
                <a:latin typeface="等线" panose="02010600030101010101" pitchFamily="2" charset="-122"/>
                <a:ea typeface="等线" panose="02010600030101010101" pitchFamily="2" charset="-122"/>
                <a:cs typeface="+mn-ea"/>
                <a:sym typeface="+mn-lt"/>
              </a:rPr>
              <a:t>竞品对比</a:t>
            </a:r>
            <a:endParaRPr lang="zh-CN" altLang="en-US" sz="2000" dirty="0">
              <a:solidFill>
                <a:srgbClr val="26158C"/>
              </a:solidFill>
              <a:latin typeface="等线" panose="02010600030101010101" pitchFamily="2" charset="-122"/>
              <a:ea typeface="等线" panose="02010600030101010101" pitchFamily="2" charset="-122"/>
              <a:cs typeface="+mn-ea"/>
              <a:sym typeface="+mn-lt"/>
            </a:endParaRPr>
          </a:p>
        </p:txBody>
      </p:sp>
      <p:sp>
        <p:nvSpPr>
          <p:cNvPr id="6" name="圆角矩形 5"/>
          <p:cNvSpPr/>
          <p:nvPr/>
        </p:nvSpPr>
        <p:spPr>
          <a:xfrm>
            <a:off x="836295" y="355600"/>
            <a:ext cx="556895" cy="408305"/>
          </a:xfrm>
          <a:prstGeom prst="roundRect">
            <a:avLst>
              <a:gd name="adj" fmla="val 6594"/>
            </a:avLst>
          </a:prstGeom>
          <a:solidFill>
            <a:srgbClr val="26158C">
              <a:alpha val="35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latin typeface="等线" panose="02010600030101010101" pitchFamily="2" charset="-122"/>
              <a:ea typeface="等线" panose="02010600030101010101" pitchFamily="2" charset="-122"/>
              <a:cs typeface="字魂57号-创细黑" panose="00000500000000000000" charset="-122"/>
            </a:endParaRPr>
          </a:p>
        </p:txBody>
      </p:sp>
      <p:graphicFrame>
        <p:nvGraphicFramePr>
          <p:cNvPr id="26" name="表格 25"/>
          <p:cNvGraphicFramePr/>
          <p:nvPr>
            <p:custDataLst>
              <p:tags r:id="rId1"/>
            </p:custDataLst>
          </p:nvPr>
        </p:nvGraphicFramePr>
        <p:xfrm>
          <a:off x="836295" y="1110615"/>
          <a:ext cx="10299700" cy="5599430"/>
        </p:xfrm>
        <a:graphic>
          <a:graphicData uri="http://schemas.openxmlformats.org/drawingml/2006/table">
            <a:tbl>
              <a:tblPr firstRow="1" bandRow="1">
                <a:tableStyleId>{5C22544A-7EE6-4342-B048-85BDC9FD1C3A}</a:tableStyleId>
              </a:tblPr>
              <a:tblGrid>
                <a:gridCol w="979170"/>
                <a:gridCol w="2879090"/>
                <a:gridCol w="2066290"/>
                <a:gridCol w="2807335"/>
                <a:gridCol w="1567815"/>
              </a:tblGrid>
              <a:tr h="495300">
                <a:tc>
                  <a:txBody>
                    <a:bodyPr/>
                    <a:p>
                      <a:pPr indent="0">
                        <a:buNone/>
                      </a:pPr>
                      <a:endParaRPr lang="en-US" altLang="en-US" sz="1400" b="0">
                        <a:solidFill>
                          <a:srgbClr val="000000"/>
                        </a:solidFill>
                        <a:latin typeface="等线" panose="02010600030101010101" pitchFamily="2" charset="-122"/>
                        <a:ea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1">
                          <a:solidFill>
                            <a:srgbClr val="000000"/>
                          </a:solidFill>
                          <a:latin typeface="等线" panose="02010600030101010101" pitchFamily="2" charset="-122"/>
                          <a:ea typeface="等线" panose="02010600030101010101" pitchFamily="2" charset="-122"/>
                        </a:rPr>
                        <a:t>键嘉机器人</a:t>
                      </a:r>
                      <a:endParaRPr lang="zh-CN" altLang="en-US" sz="1400" b="1">
                        <a:solidFill>
                          <a:srgbClr val="000000"/>
                        </a:solidFill>
                        <a:latin typeface="等线" panose="02010600030101010101" pitchFamily="2" charset="-122"/>
                        <a:ea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1">
                          <a:solidFill>
                            <a:srgbClr val="000000"/>
                          </a:solidFill>
                          <a:latin typeface="等线" panose="02010600030101010101" pitchFamily="2" charset="-122"/>
                          <a:ea typeface="等线" panose="02010600030101010101" pitchFamily="2" charset="-122"/>
                        </a:rPr>
                        <a:t>天智航</a:t>
                      </a:r>
                      <a:endParaRPr lang="zh-CN" altLang="en-US" sz="1400" b="1">
                        <a:solidFill>
                          <a:srgbClr val="000000"/>
                        </a:solidFill>
                        <a:latin typeface="等线" panose="02010600030101010101" pitchFamily="2" charset="-122"/>
                        <a:ea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1">
                          <a:solidFill>
                            <a:srgbClr val="000000"/>
                          </a:solidFill>
                          <a:latin typeface="等线" panose="02010600030101010101" pitchFamily="2" charset="-122"/>
                          <a:ea typeface="等线" panose="02010600030101010101" pitchFamily="2" charset="-122"/>
                        </a:rPr>
                        <a:t>柳叶刀</a:t>
                      </a:r>
                      <a:endParaRPr lang="zh-CN" altLang="en-US" sz="1400" b="1">
                        <a:solidFill>
                          <a:srgbClr val="000000"/>
                        </a:solidFill>
                        <a:latin typeface="等线" panose="02010600030101010101" pitchFamily="2" charset="-122"/>
                        <a:ea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1">
                          <a:solidFill>
                            <a:srgbClr val="000000"/>
                          </a:solidFill>
                          <a:latin typeface="等线" panose="02010600030101010101" pitchFamily="2" charset="-122"/>
                          <a:ea typeface="等线" panose="02010600030101010101" pitchFamily="2" charset="-122"/>
                        </a:rPr>
                        <a:t>联影</a:t>
                      </a:r>
                      <a:endParaRPr lang="zh-CN" altLang="en-US" sz="1400" b="1">
                        <a:solidFill>
                          <a:srgbClr val="000000"/>
                        </a:solidFill>
                        <a:latin typeface="等线" panose="02010600030101010101" pitchFamily="2" charset="-122"/>
                        <a:ea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485140">
                <a:tc>
                  <a:txBody>
                    <a:bodyPr/>
                    <a:p>
                      <a:pPr indent="0">
                        <a:buNone/>
                      </a:pPr>
                      <a:r>
                        <a:rPr lang="zh-CN" sz="1400" b="1">
                          <a:solidFill>
                            <a:srgbClr val="000000"/>
                          </a:solidFill>
                          <a:latin typeface="等线" panose="02010600030101010101" pitchFamily="2" charset="-122"/>
                          <a:ea typeface="等线" panose="02010600030101010101" pitchFamily="2" charset="-122"/>
                        </a:rPr>
                        <a:t>上市时间</a:t>
                      </a:r>
                      <a:endParaRPr lang="zh-CN" altLang="en-US" sz="1400" b="1">
                        <a:solidFill>
                          <a:srgbClr val="000000"/>
                        </a:solidFill>
                        <a:latin typeface="等线" panose="02010600030101010101" pitchFamily="2" charset="-122"/>
                        <a:ea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等线" panose="02010600030101010101" pitchFamily="2" charset="-122"/>
                          <a:ea typeface="等线" panose="02010600030101010101" pitchFamily="2" charset="-122"/>
                        </a:rPr>
                        <a:t>NMPA 2022</a:t>
                      </a:r>
                      <a:endParaRPr lang="en-US" altLang="en-US" sz="1400" b="0">
                        <a:solidFill>
                          <a:srgbClr val="000000"/>
                        </a:solidFill>
                        <a:latin typeface="等线" panose="02010600030101010101" pitchFamily="2" charset="-122"/>
                        <a:ea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等线" panose="02010600030101010101" pitchFamily="2" charset="-122"/>
                          <a:ea typeface="等线" panose="02010600030101010101" pitchFamily="2" charset="-122"/>
                          <a:cs typeface="等线" panose="02010600030101010101" pitchFamily="2" charset="-122"/>
                        </a:rPr>
                        <a:t>未获得NMPA</a:t>
                      </a:r>
                      <a:endParaRPr lang="zh-CN" altLang="en-US" sz="14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等线" panose="02010600030101010101" pitchFamily="2" charset="-122"/>
                          <a:ea typeface="等线" panose="02010600030101010101" pitchFamily="2" charset="-122"/>
                          <a:cs typeface="等线" panose="02010600030101010101" pitchFamily="2" charset="-122"/>
                        </a:rPr>
                        <a:t>未获得NMPA</a:t>
                      </a:r>
                      <a:endParaRPr lang="zh-CN" altLang="en-US" sz="14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等线" panose="02010600030101010101" pitchFamily="2" charset="-122"/>
                          <a:ea typeface="等线" panose="02010600030101010101" pitchFamily="2" charset="-122"/>
                          <a:cs typeface="等线" panose="02010600030101010101" pitchFamily="2" charset="-122"/>
                        </a:rPr>
                        <a:t>未获得NMPA</a:t>
                      </a:r>
                      <a:endParaRPr lang="zh-CN" altLang="en-US" sz="14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27835">
                <a:tc>
                  <a:txBody>
                    <a:bodyPr/>
                    <a:p>
                      <a:pPr indent="0">
                        <a:buNone/>
                      </a:pPr>
                      <a:r>
                        <a:rPr lang="zh-CN" sz="1400" b="1">
                          <a:solidFill>
                            <a:srgbClr val="000000"/>
                          </a:solidFill>
                          <a:latin typeface="等线" panose="02010600030101010101" pitchFamily="2" charset="-122"/>
                          <a:ea typeface="等线" panose="02010600030101010101" pitchFamily="2" charset="-122"/>
                        </a:rPr>
                        <a:t>产品组成</a:t>
                      </a:r>
                      <a:endParaRPr lang="zh-CN" altLang="en-US" sz="1400" b="1">
                        <a:solidFill>
                          <a:srgbClr val="000000"/>
                        </a:solidFill>
                        <a:latin typeface="等线" panose="02010600030101010101" pitchFamily="2" charset="-122"/>
                        <a:ea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endParaRPr lang="en-US" altLang="en-US" sz="1400" b="1">
                        <a:solidFill>
                          <a:srgbClr val="000000"/>
                        </a:solidFill>
                        <a:latin typeface="等线" panose="02010600030101010101" pitchFamily="2" charset="-122"/>
                        <a:ea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等线" panose="02010600030101010101" pitchFamily="2" charset="-122"/>
                          <a:ea typeface="等线" panose="02010600030101010101" pitchFamily="2" charset="-122"/>
                        </a:rPr>
                        <a:t>未透露</a:t>
                      </a:r>
                      <a:endParaRPr lang="zh-CN" altLang="en-US" sz="1400" b="0">
                        <a:solidFill>
                          <a:srgbClr val="000000"/>
                        </a:solidFill>
                        <a:latin typeface="等线" panose="02010600030101010101" pitchFamily="2" charset="-122"/>
                        <a:ea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endParaRPr lang="en-US" altLang="en-US" sz="1400" b="0">
                        <a:solidFill>
                          <a:srgbClr val="000000"/>
                        </a:solidFill>
                        <a:latin typeface="等线" panose="02010600030101010101" pitchFamily="2" charset="-122"/>
                        <a:ea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1">
                          <a:solidFill>
                            <a:srgbClr val="000000"/>
                          </a:solidFill>
                          <a:latin typeface="等线" panose="02010600030101010101" pitchFamily="2" charset="-122"/>
                          <a:ea typeface="等线" panose="02010600030101010101" pitchFamily="2" charset="-122"/>
                        </a:rPr>
                        <a:t>暂无</a:t>
                      </a:r>
                      <a:endParaRPr lang="zh-CN" altLang="en-US" sz="1400" b="1">
                        <a:solidFill>
                          <a:srgbClr val="000000"/>
                        </a:solidFill>
                        <a:latin typeface="等线" panose="02010600030101010101" pitchFamily="2" charset="-122"/>
                        <a:ea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769620">
                <a:tc>
                  <a:txBody>
                    <a:bodyPr/>
                    <a:p>
                      <a:pPr indent="0">
                        <a:buNone/>
                      </a:pPr>
                      <a:r>
                        <a:rPr lang="zh-CN" sz="1400" b="1">
                          <a:solidFill>
                            <a:srgbClr val="000000"/>
                          </a:solidFill>
                          <a:latin typeface="等线" panose="02010600030101010101" pitchFamily="2" charset="-122"/>
                          <a:ea typeface="等线" panose="02010600030101010101" pitchFamily="2" charset="-122"/>
                        </a:rPr>
                        <a:t>光学系统</a:t>
                      </a:r>
                      <a:endParaRPr lang="zh-CN" sz="1400" b="1">
                        <a:solidFill>
                          <a:srgbClr val="000000"/>
                        </a:solidFill>
                        <a:latin typeface="等线" panose="02010600030101010101" pitchFamily="2" charset="-122"/>
                        <a:ea typeface="等线" panose="02010600030101010101" pitchFamily="2" charset="-122"/>
                      </a:endParaRPr>
                    </a:p>
                    <a:p>
                      <a:pPr indent="0">
                        <a:buNone/>
                      </a:pPr>
                      <a:r>
                        <a:rPr lang="zh-CN" sz="1400" b="1">
                          <a:solidFill>
                            <a:srgbClr val="000000"/>
                          </a:solidFill>
                          <a:latin typeface="等线" panose="02010600030101010101" pitchFamily="2" charset="-122"/>
                          <a:ea typeface="等线" panose="02010600030101010101" pitchFamily="2" charset="-122"/>
                        </a:rPr>
                        <a:t>品牌</a:t>
                      </a:r>
                      <a:endParaRPr lang="zh-CN" sz="1400" b="1">
                        <a:solidFill>
                          <a:srgbClr val="000000"/>
                        </a:solidFill>
                        <a:latin typeface="等线" panose="02010600030101010101" pitchFamily="2" charset="-122"/>
                        <a:ea typeface="等线" panose="02010600030101010101" pitchFamily="2" charset="-122"/>
                      </a:endParaRPr>
                    </a:p>
                    <a:p>
                      <a:pPr indent="0">
                        <a:buNone/>
                      </a:pPr>
                      <a:endParaRPr lang="en-US" altLang="en-US" sz="1400" b="1">
                        <a:solidFill>
                          <a:srgbClr val="000000"/>
                        </a:solidFill>
                        <a:latin typeface="等线" panose="02010600030101010101" pitchFamily="2" charset="-122"/>
                        <a:ea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等线" panose="02010600030101010101" pitchFamily="2" charset="-122"/>
                          <a:ea typeface="等线" panose="02010600030101010101" pitchFamily="2" charset="-122"/>
                          <a:cs typeface="等线" panose="02010600030101010101" pitchFamily="2" charset="-122"/>
                        </a:rPr>
                        <a:t>NDI， 被动追踪</a:t>
                      </a:r>
                      <a:endParaRPr lang="zh-CN" altLang="en-US" sz="14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等线" panose="02010600030101010101" pitchFamily="2" charset="-122"/>
                          <a:ea typeface="等线" panose="02010600030101010101" pitchFamily="2" charset="-122"/>
                          <a:cs typeface="等线" panose="02010600030101010101" pitchFamily="2" charset="-122"/>
                        </a:rPr>
                        <a:t>NDI， 被动追踪</a:t>
                      </a:r>
                      <a:endParaRPr lang="zh-CN" altLang="en-US" sz="14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等线" panose="02010600030101010101" pitchFamily="2" charset="-122"/>
                          <a:ea typeface="等线" panose="02010600030101010101" pitchFamily="2" charset="-122"/>
                          <a:cs typeface="等线" panose="02010600030101010101" pitchFamily="2" charset="-122"/>
                        </a:rPr>
                        <a:t>NDI， 被动追踪</a:t>
                      </a:r>
                      <a:endParaRPr lang="zh-CN" altLang="en-US" sz="14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等线" panose="02010600030101010101" pitchFamily="2" charset="-122"/>
                          <a:ea typeface="等线" panose="02010600030101010101" pitchFamily="2" charset="-122"/>
                        </a:rPr>
                        <a:t>未透露</a:t>
                      </a:r>
                      <a:endParaRPr lang="zh-CN" altLang="en-US" sz="1400" b="0">
                        <a:solidFill>
                          <a:srgbClr val="000000"/>
                        </a:solidFill>
                        <a:latin typeface="等线" panose="02010600030101010101" pitchFamily="2" charset="-122"/>
                        <a:ea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617220">
                <a:tc>
                  <a:txBody>
                    <a:bodyPr/>
                    <a:p>
                      <a:pPr indent="0">
                        <a:buNone/>
                      </a:pPr>
                      <a:r>
                        <a:rPr lang="zh-CN" sz="1400" b="1">
                          <a:solidFill>
                            <a:srgbClr val="000000"/>
                          </a:solidFill>
                          <a:latin typeface="等线" panose="02010600030101010101" pitchFamily="2" charset="-122"/>
                          <a:ea typeface="等线" panose="02010600030101010101" pitchFamily="2" charset="-122"/>
                        </a:rPr>
                        <a:t>机械臂品牌</a:t>
                      </a:r>
                      <a:endParaRPr lang="zh-CN" altLang="en-US" sz="1400" b="1">
                        <a:solidFill>
                          <a:srgbClr val="000000"/>
                        </a:solidFill>
                        <a:latin typeface="等线" panose="02010600030101010101" pitchFamily="2" charset="-122"/>
                        <a:ea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等线" panose="02010600030101010101" pitchFamily="2" charset="-122"/>
                          <a:ea typeface="等线" panose="02010600030101010101" pitchFamily="2" charset="-122"/>
                        </a:rPr>
                        <a:t>KUKA</a:t>
                      </a:r>
                      <a:endParaRPr lang="en-US" altLang="en-US" sz="1400" b="0">
                        <a:solidFill>
                          <a:srgbClr val="000000"/>
                        </a:solidFill>
                        <a:latin typeface="等线" panose="02010600030101010101" pitchFamily="2" charset="-122"/>
                        <a:ea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等线" panose="02010600030101010101" pitchFamily="2" charset="-122"/>
                          <a:ea typeface="等线" panose="02010600030101010101" pitchFamily="2" charset="-122"/>
                        </a:rPr>
                        <a:t>UR</a:t>
                      </a:r>
                      <a:endParaRPr lang="en-US" altLang="en-US" sz="1400" b="0">
                        <a:solidFill>
                          <a:srgbClr val="000000"/>
                        </a:solidFill>
                        <a:latin typeface="等线" panose="02010600030101010101" pitchFamily="2" charset="-122"/>
                        <a:ea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等线" panose="02010600030101010101" pitchFamily="2" charset="-122"/>
                          <a:ea typeface="等线" panose="02010600030101010101" pitchFamily="2" charset="-122"/>
                        </a:rPr>
                        <a:t>KUKA</a:t>
                      </a:r>
                      <a:endParaRPr lang="en-US" altLang="en-US" sz="1400" b="0">
                        <a:solidFill>
                          <a:srgbClr val="000000"/>
                        </a:solidFill>
                        <a:latin typeface="等线" panose="02010600030101010101" pitchFamily="2" charset="-122"/>
                        <a:ea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等线" panose="02010600030101010101" pitchFamily="2" charset="-122"/>
                          <a:ea typeface="等线" panose="02010600030101010101" pitchFamily="2" charset="-122"/>
                        </a:rPr>
                        <a:t>未透露</a:t>
                      </a:r>
                      <a:endParaRPr lang="zh-CN" altLang="en-US" sz="1400" b="0">
                        <a:solidFill>
                          <a:srgbClr val="000000"/>
                        </a:solidFill>
                        <a:latin typeface="等线" panose="02010600030101010101" pitchFamily="2" charset="-122"/>
                        <a:ea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504315">
                <a:tc>
                  <a:txBody>
                    <a:bodyPr/>
                    <a:p>
                      <a:pPr indent="0">
                        <a:buNone/>
                      </a:pPr>
                      <a:r>
                        <a:rPr lang="zh-CN" sz="1400" b="1">
                          <a:solidFill>
                            <a:srgbClr val="000000"/>
                          </a:solidFill>
                          <a:latin typeface="等线" panose="02010600030101010101" pitchFamily="2" charset="-122"/>
                          <a:ea typeface="等线" panose="02010600030101010101" pitchFamily="2" charset="-122"/>
                        </a:rPr>
                        <a:t>适用范围</a:t>
                      </a:r>
                      <a:endParaRPr lang="zh-CN" altLang="en-US" sz="1400" b="1">
                        <a:solidFill>
                          <a:srgbClr val="000000"/>
                        </a:solidFill>
                        <a:latin typeface="等线" panose="02010600030101010101" pitchFamily="2" charset="-122"/>
                        <a:ea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400" b="0">
                          <a:solidFill>
                            <a:srgbClr val="000000"/>
                          </a:solidFill>
                          <a:latin typeface="等线" panose="02010600030101010101" pitchFamily="2" charset="-122"/>
                          <a:ea typeface="等线" panose="02010600030101010101" pitchFamily="2" charset="-122"/>
                          <a:cs typeface="等线" panose="02010600030101010101" pitchFamily="2" charset="-122"/>
                        </a:rPr>
                        <a:t>该产品仅与经验证的髋关节假体和手术工具联合使用，</a:t>
                      </a:r>
                      <a:endParaRPr lang="zh-CN" sz="1400" b="0">
                        <a:solidFill>
                          <a:srgbClr val="000000"/>
                        </a:solidFill>
                        <a:latin typeface="等线" panose="02010600030101010101" pitchFamily="2" charset="-122"/>
                        <a:ea typeface="等线" panose="02010600030101010101" pitchFamily="2" charset="-122"/>
                        <a:cs typeface="等线" panose="02010600030101010101" pitchFamily="2" charset="-122"/>
                      </a:endParaRPr>
                    </a:p>
                    <a:p>
                      <a:pPr indent="0">
                        <a:buNone/>
                      </a:pPr>
                      <a:r>
                        <a:rPr lang="zh-CN" sz="1400" b="0">
                          <a:solidFill>
                            <a:srgbClr val="000000"/>
                          </a:solidFill>
                          <a:latin typeface="等线" panose="02010600030101010101" pitchFamily="2" charset="-122"/>
                          <a:ea typeface="等线" panose="02010600030101010101" pitchFamily="2" charset="-122"/>
                          <a:cs typeface="等线" panose="02010600030101010101" pitchFamily="2" charset="-122"/>
                        </a:rPr>
                        <a:t>在成人髋关节置换手术过程中用于手术工具和髋关节假体的导航定位。</a:t>
                      </a:r>
                      <a:endParaRPr lang="en-US" altLang="en-US" sz="14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等线" panose="02010600030101010101" pitchFamily="2" charset="-122"/>
                          <a:ea typeface="等线" panose="02010600030101010101" pitchFamily="2" charset="-122"/>
                        </a:rPr>
                        <a:t>未透露</a:t>
                      </a:r>
                      <a:endParaRPr lang="zh-CN" altLang="en-US" sz="1400" b="0">
                        <a:solidFill>
                          <a:srgbClr val="000000"/>
                        </a:solidFill>
                        <a:latin typeface="等线" panose="02010600030101010101" pitchFamily="2" charset="-122"/>
                        <a:ea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等线" panose="02010600030101010101" pitchFamily="2" charset="-122"/>
                          <a:ea typeface="等线" panose="02010600030101010101" pitchFamily="2" charset="-122"/>
                        </a:rPr>
                        <a:t>用于髋关节置换手术的术前计划、术中导航定位和术后验证。</a:t>
                      </a:r>
                      <a:endParaRPr lang="zh-CN" altLang="en-US" sz="1400" b="0">
                        <a:solidFill>
                          <a:srgbClr val="000000"/>
                        </a:solidFill>
                        <a:latin typeface="等线" panose="02010600030101010101" pitchFamily="2" charset="-122"/>
                        <a:ea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等线" panose="02010600030101010101" pitchFamily="2" charset="-122"/>
                          <a:ea typeface="等线" panose="02010600030101010101" pitchFamily="2" charset="-122"/>
                        </a:rPr>
                        <a:t>未透露</a:t>
                      </a:r>
                      <a:endParaRPr lang="zh-CN" altLang="en-US" sz="1400" b="0">
                        <a:solidFill>
                          <a:srgbClr val="000000"/>
                        </a:solidFill>
                        <a:latin typeface="等线" panose="02010600030101010101" pitchFamily="2" charset="-122"/>
                        <a:ea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pic>
        <p:nvPicPr>
          <p:cNvPr id="27" name="图片 26"/>
          <p:cNvPicPr/>
          <p:nvPr/>
        </p:nvPicPr>
        <p:blipFill>
          <a:blip r:embed="rId2"/>
          <a:stretch>
            <a:fillRect/>
          </a:stretch>
        </p:blipFill>
        <p:spPr>
          <a:xfrm>
            <a:off x="2151380" y="2132330"/>
            <a:ext cx="2219960" cy="1574800"/>
          </a:xfrm>
          <a:prstGeom prst="rect">
            <a:avLst/>
          </a:prstGeom>
          <a:noFill/>
          <a:ln w="9525">
            <a:noFill/>
          </a:ln>
        </p:spPr>
      </p:pic>
      <p:pic>
        <p:nvPicPr>
          <p:cNvPr id="28" name="图片 27"/>
          <p:cNvPicPr/>
          <p:nvPr/>
        </p:nvPicPr>
        <p:blipFill>
          <a:blip r:embed="rId3"/>
          <a:stretch>
            <a:fillRect/>
          </a:stretch>
        </p:blipFill>
        <p:spPr>
          <a:xfrm>
            <a:off x="6928485" y="2132330"/>
            <a:ext cx="2297430" cy="1591945"/>
          </a:xfrm>
          <a:prstGeom prst="rect">
            <a:avLst/>
          </a:prstGeom>
          <a:noFill/>
          <a:ln w="9525">
            <a:noFill/>
          </a:ln>
        </p:spPr>
      </p:pic>
    </p:spTree>
  </p:cSld>
  <p:clrMapOvr>
    <a:masterClrMapping/>
  </p:clrMapOvr>
  <p:transition advClick="0" advTm="0">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36295" y="1428920"/>
            <a:ext cx="9132711" cy="1198880"/>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GB" altLang="zh-CN" dirty="0">
                <a:latin typeface="等线" panose="02010600030101010101" pitchFamily="2" charset="-122"/>
                <a:ea typeface="等线" panose="02010600030101010101" pitchFamily="2" charset="-122"/>
                <a:cs typeface="等线" panose="02010600030101010101" pitchFamily="2" charset="-122"/>
              </a:rPr>
              <a:t>MS-00</a:t>
            </a:r>
            <a:r>
              <a:rPr lang="en-US" altLang="en-GB" dirty="0">
                <a:latin typeface="等线" panose="02010600030101010101" pitchFamily="2" charset="-122"/>
                <a:ea typeface="等线" panose="02010600030101010101" pitchFamily="2" charset="-122"/>
                <a:cs typeface="等线" panose="02010600030101010101" pitchFamily="2" charset="-122"/>
              </a:rPr>
              <a:t>3</a:t>
            </a:r>
            <a:r>
              <a:rPr lang="zh-CN" altLang="en-US" dirty="0">
                <a:latin typeface="等线" panose="02010600030101010101" pitchFamily="2" charset="-122"/>
                <a:ea typeface="等线" panose="02010600030101010101" pitchFamily="2" charset="-122"/>
                <a:cs typeface="等线" panose="02010600030101010101" pitchFamily="2" charset="-122"/>
              </a:rPr>
              <a:t>髋关节置换手术导航定位系统，具备市场竞争力，对我司产品线的丰富、市场的推广有积极意义。</a:t>
            </a:r>
            <a:endParaRPr lang="zh-CN" altLang="en-US" dirty="0">
              <a:latin typeface="等线" panose="02010600030101010101" pitchFamily="2" charset="-122"/>
              <a:ea typeface="等线" panose="02010600030101010101" pitchFamily="2" charset="-122"/>
              <a:cs typeface="等线" panose="02010600030101010101" pitchFamily="2" charset="-122"/>
            </a:endParaRPr>
          </a:p>
        </p:txBody>
      </p:sp>
      <p:sp>
        <p:nvSpPr>
          <p:cNvPr id="3" name="圆角矩形 2"/>
          <p:cNvSpPr/>
          <p:nvPr/>
        </p:nvSpPr>
        <p:spPr>
          <a:xfrm>
            <a:off x="1042670" y="467360"/>
            <a:ext cx="556895" cy="408305"/>
          </a:xfrm>
          <a:prstGeom prst="roundRect">
            <a:avLst>
              <a:gd name="adj" fmla="val 6594"/>
            </a:avLst>
          </a:prstGeom>
          <a:solidFill>
            <a:srgbClr val="26158C">
              <a:alpha val="80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latin typeface="等线" panose="02010600030101010101" pitchFamily="2" charset="-122"/>
              <a:ea typeface="等线" panose="02010600030101010101" pitchFamily="2" charset="-122"/>
              <a:cs typeface="字魂57号-创细黑" panose="00000500000000000000" charset="-122"/>
            </a:endParaRPr>
          </a:p>
        </p:txBody>
      </p:sp>
      <p:sp>
        <p:nvSpPr>
          <p:cNvPr id="4" name="文本框 3"/>
          <p:cNvSpPr txBox="1"/>
          <p:nvPr/>
        </p:nvSpPr>
        <p:spPr>
          <a:xfrm>
            <a:off x="1822450" y="467360"/>
            <a:ext cx="2878455" cy="398780"/>
          </a:xfrm>
          <a:prstGeom prst="rect">
            <a:avLst/>
          </a:prstGeom>
          <a:noFill/>
        </p:spPr>
        <p:txBody>
          <a:bodyPr wrap="square" rtlCol="0">
            <a:spAutoFit/>
          </a:bodyPr>
          <a:lstStyle/>
          <a:p>
            <a:pPr algn="dist"/>
            <a:r>
              <a:rPr lang="zh-CN" altLang="en-US" sz="2000" dirty="0">
                <a:solidFill>
                  <a:srgbClr val="26158C"/>
                </a:solidFill>
                <a:latin typeface="等线" panose="02010600030101010101" pitchFamily="2" charset="-122"/>
                <a:ea typeface="等线" panose="02010600030101010101" pitchFamily="2" charset="-122"/>
                <a:cs typeface="+mn-ea"/>
                <a:sym typeface="+mn-lt"/>
              </a:rPr>
              <a:t>市场分析小结</a:t>
            </a:r>
            <a:endParaRPr lang="zh-CN" altLang="en-US" sz="2000" dirty="0">
              <a:solidFill>
                <a:srgbClr val="26158C"/>
              </a:solidFill>
              <a:latin typeface="等线" panose="02010600030101010101" pitchFamily="2" charset="-122"/>
              <a:ea typeface="等线" panose="02010600030101010101" pitchFamily="2" charset="-122"/>
              <a:cs typeface="+mn-ea"/>
              <a:sym typeface="+mn-lt"/>
            </a:endParaRPr>
          </a:p>
        </p:txBody>
      </p:sp>
      <p:sp>
        <p:nvSpPr>
          <p:cNvPr id="5" name="圆角矩形 4"/>
          <p:cNvSpPr/>
          <p:nvPr/>
        </p:nvSpPr>
        <p:spPr>
          <a:xfrm>
            <a:off x="836295" y="355600"/>
            <a:ext cx="556895" cy="408305"/>
          </a:xfrm>
          <a:prstGeom prst="roundRect">
            <a:avLst>
              <a:gd name="adj" fmla="val 6594"/>
            </a:avLst>
          </a:prstGeom>
          <a:solidFill>
            <a:srgbClr val="26158C">
              <a:alpha val="35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latin typeface="等线" panose="02010600030101010101" pitchFamily="2" charset="-122"/>
              <a:ea typeface="等线" panose="02010600030101010101" pitchFamily="2" charset="-122"/>
              <a:cs typeface="字魂57号-创细黑" panose="00000500000000000000" charset="-122"/>
            </a:endParaRPr>
          </a:p>
        </p:txBody>
      </p:sp>
    </p:spTree>
  </p:cSld>
  <p:clrMapOvr>
    <a:masterClrMapping/>
  </p:clrMapOvr>
  <p:transition advClick="0" advTm="0">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5ba4ad82c8118"/>
          <p:cNvPicPr>
            <a:picLocks noChangeAspect="1"/>
          </p:cNvPicPr>
          <p:nvPr/>
        </p:nvPicPr>
        <p:blipFill>
          <a:blip r:embed="rId1"/>
          <a:stretch>
            <a:fillRect/>
          </a:stretch>
        </p:blipFill>
        <p:spPr>
          <a:xfrm rot="5400000">
            <a:off x="2667000" y="-2667000"/>
            <a:ext cx="6858000" cy="12192000"/>
          </a:xfrm>
          <a:prstGeom prst="rect">
            <a:avLst/>
          </a:prstGeom>
        </p:spPr>
      </p:pic>
      <p:sp>
        <p:nvSpPr>
          <p:cNvPr id="7" name="矩形 6"/>
          <p:cNvSpPr/>
          <p:nvPr/>
        </p:nvSpPr>
        <p:spPr>
          <a:xfrm>
            <a:off x="0" y="-47625"/>
            <a:ext cx="5697855" cy="6905625"/>
          </a:xfrm>
          <a:prstGeom prst="rect">
            <a:avLst/>
          </a:pr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7号-创细黑" panose="00000500000000000000" charset="-122"/>
            </a:endParaRPr>
          </a:p>
        </p:txBody>
      </p:sp>
      <p:sp>
        <p:nvSpPr>
          <p:cNvPr id="8" name="矩形 7"/>
          <p:cNvSpPr/>
          <p:nvPr/>
        </p:nvSpPr>
        <p:spPr>
          <a:xfrm>
            <a:off x="5697220" y="-24130"/>
            <a:ext cx="6494780" cy="6905625"/>
          </a:xfrm>
          <a:prstGeom prst="rect">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7号-创细黑" panose="00000500000000000000" charset="-122"/>
            </a:endParaRPr>
          </a:p>
        </p:txBody>
      </p:sp>
      <p:sp>
        <p:nvSpPr>
          <p:cNvPr id="9" name="圆角矩形 8"/>
          <p:cNvSpPr/>
          <p:nvPr/>
        </p:nvSpPr>
        <p:spPr>
          <a:xfrm>
            <a:off x="9288780" y="3928745"/>
            <a:ext cx="3047365" cy="2952750"/>
          </a:xfrm>
          <a:prstGeom prst="roundRect">
            <a:avLst>
              <a:gd name="adj" fmla="val 6408"/>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7号-创细黑" panose="00000500000000000000" charset="-122"/>
            </a:endParaRPr>
          </a:p>
        </p:txBody>
      </p:sp>
      <p:sp>
        <p:nvSpPr>
          <p:cNvPr id="11" name="圆角矩形 10"/>
          <p:cNvSpPr/>
          <p:nvPr/>
        </p:nvSpPr>
        <p:spPr>
          <a:xfrm>
            <a:off x="843280" y="-47625"/>
            <a:ext cx="2311400" cy="2049145"/>
          </a:xfrm>
          <a:prstGeom prst="roundRect">
            <a:avLst>
              <a:gd name="adj" fmla="val 9637"/>
            </a:avLst>
          </a:prstGeom>
          <a:solidFill>
            <a:srgbClr val="26158C">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7号-创细黑" panose="00000500000000000000" charset="-122"/>
            </a:endParaRPr>
          </a:p>
        </p:txBody>
      </p:sp>
      <p:sp>
        <p:nvSpPr>
          <p:cNvPr id="10" name="圆角矩形 9"/>
          <p:cNvSpPr/>
          <p:nvPr/>
        </p:nvSpPr>
        <p:spPr>
          <a:xfrm>
            <a:off x="2472055" y="1030605"/>
            <a:ext cx="7695565" cy="5029835"/>
          </a:xfrm>
          <a:prstGeom prst="roundRect">
            <a:avLst>
              <a:gd name="adj" fmla="val 6594"/>
            </a:avLst>
          </a:prstGeom>
          <a:solidFill>
            <a:srgbClr val="26158C">
              <a:alpha val="80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cs typeface="字魂57号-创细黑" panose="00000500000000000000" charset="-122"/>
            </a:endParaRPr>
          </a:p>
        </p:txBody>
      </p:sp>
      <p:sp>
        <p:nvSpPr>
          <p:cNvPr id="2" name="文本框 1"/>
          <p:cNvSpPr txBox="1"/>
          <p:nvPr/>
        </p:nvSpPr>
        <p:spPr>
          <a:xfrm>
            <a:off x="3066435" y="3108682"/>
            <a:ext cx="6313785" cy="1107996"/>
          </a:xfrm>
          <a:prstGeom prst="rect">
            <a:avLst/>
          </a:prstGeom>
          <a:noFill/>
        </p:spPr>
        <p:txBody>
          <a:bodyPr wrap="square" rtlCol="0">
            <a:spAutoFit/>
          </a:bodyPr>
          <a:lstStyle/>
          <a:p>
            <a:pPr algn="dist"/>
            <a:r>
              <a:rPr lang="zh-CN" altLang="en-US" sz="6600" dirty="0">
                <a:solidFill>
                  <a:schemeClr val="bg1"/>
                </a:solidFill>
                <a:latin typeface="字魂59号-创粗黑" panose="00000500000000000000" charset="-122"/>
                <a:ea typeface="字魂59号-创粗黑" panose="00000500000000000000" charset="-122"/>
                <a:cs typeface="+mn-ea"/>
                <a:sym typeface="+mn-lt"/>
              </a:rPr>
              <a:t>注册、法规分析</a:t>
            </a:r>
            <a:endParaRPr lang="zh-CN" altLang="en-US" sz="6600" dirty="0">
              <a:solidFill>
                <a:schemeClr val="bg1"/>
              </a:solidFill>
              <a:latin typeface="字魂59号-创粗黑" panose="00000500000000000000" charset="-122"/>
              <a:ea typeface="字魂59号-创粗黑" panose="00000500000000000000" charset="-122"/>
              <a:cs typeface="+mn-ea"/>
              <a:sym typeface="+mn-lt"/>
            </a:endParaRPr>
          </a:p>
        </p:txBody>
      </p:sp>
      <p:sp>
        <p:nvSpPr>
          <p:cNvPr id="3" name="文本框 2"/>
          <p:cNvSpPr txBox="1"/>
          <p:nvPr/>
        </p:nvSpPr>
        <p:spPr>
          <a:xfrm>
            <a:off x="4956810" y="2171700"/>
            <a:ext cx="2317115" cy="768350"/>
          </a:xfrm>
          <a:prstGeom prst="rect">
            <a:avLst/>
          </a:prstGeom>
          <a:noFill/>
        </p:spPr>
        <p:txBody>
          <a:bodyPr wrap="square" rtlCol="0">
            <a:spAutoFit/>
          </a:bodyPr>
          <a:lstStyle/>
          <a:p>
            <a:pPr algn="dist"/>
            <a:r>
              <a:rPr lang="en-US" altLang="zh-CN" sz="4400" dirty="0">
                <a:solidFill>
                  <a:schemeClr val="bg1"/>
                </a:solidFill>
                <a:latin typeface="字魂59号-创粗黑" panose="00000500000000000000" charset="-122"/>
                <a:ea typeface="字魂59号-创粗黑" panose="00000500000000000000" charset="-122"/>
                <a:cs typeface="+mn-ea"/>
                <a:sym typeface="+mn-lt"/>
              </a:rPr>
              <a:t>part.03</a:t>
            </a:r>
            <a:endParaRPr lang="en-US" altLang="zh-CN" sz="4400" dirty="0">
              <a:solidFill>
                <a:schemeClr val="bg1"/>
              </a:solidFill>
              <a:latin typeface="字魂59号-创粗黑" panose="00000500000000000000" charset="-122"/>
              <a:ea typeface="字魂59号-创粗黑" panose="00000500000000000000" charset="-122"/>
              <a:cs typeface="+mn-ea"/>
              <a:sym typeface="+mn-lt"/>
            </a:endParaRPr>
          </a:p>
        </p:txBody>
      </p:sp>
      <p:sp>
        <p:nvSpPr>
          <p:cNvPr id="131" name="Freeform 341"/>
          <p:cNvSpPr>
            <a:spLocks noEditPoints="1"/>
          </p:cNvSpPr>
          <p:nvPr/>
        </p:nvSpPr>
        <p:spPr bwMode="auto">
          <a:xfrm>
            <a:off x="4211320" y="2327910"/>
            <a:ext cx="590550" cy="455930"/>
          </a:xfrm>
          <a:custGeom>
            <a:avLst/>
            <a:gdLst>
              <a:gd name="T0" fmla="*/ 33 w 97"/>
              <a:gd name="T1" fmla="*/ 75 h 75"/>
              <a:gd name="T2" fmla="*/ 44 w 97"/>
              <a:gd name="T3" fmla="*/ 75 h 75"/>
              <a:gd name="T4" fmla="*/ 47 w 97"/>
              <a:gd name="T5" fmla="*/ 73 h 75"/>
              <a:gd name="T6" fmla="*/ 47 w 97"/>
              <a:gd name="T7" fmla="*/ 49 h 75"/>
              <a:gd name="T8" fmla="*/ 39 w 97"/>
              <a:gd name="T9" fmla="*/ 45 h 75"/>
              <a:gd name="T10" fmla="*/ 30 w 97"/>
              <a:gd name="T11" fmla="*/ 50 h 75"/>
              <a:gd name="T12" fmla="*/ 30 w 97"/>
              <a:gd name="T13" fmla="*/ 73 h 75"/>
              <a:gd name="T14" fmla="*/ 33 w 97"/>
              <a:gd name="T15" fmla="*/ 75 h 75"/>
              <a:gd name="T16" fmla="*/ 0 w 97"/>
              <a:gd name="T17" fmla="*/ 49 h 75"/>
              <a:gd name="T18" fmla="*/ 37 w 97"/>
              <a:gd name="T19" fmla="*/ 28 h 75"/>
              <a:gd name="T20" fmla="*/ 39 w 97"/>
              <a:gd name="T21" fmla="*/ 26 h 75"/>
              <a:gd name="T22" fmla="*/ 41 w 97"/>
              <a:gd name="T23" fmla="*/ 28 h 75"/>
              <a:gd name="T24" fmla="*/ 52 w 97"/>
              <a:gd name="T25" fmla="*/ 34 h 75"/>
              <a:gd name="T26" fmla="*/ 81 w 97"/>
              <a:gd name="T27" fmla="*/ 9 h 75"/>
              <a:gd name="T28" fmla="*/ 77 w 97"/>
              <a:gd name="T29" fmla="*/ 4 h 75"/>
              <a:gd name="T30" fmla="*/ 87 w 97"/>
              <a:gd name="T31" fmla="*/ 2 h 75"/>
              <a:gd name="T32" fmla="*/ 97 w 97"/>
              <a:gd name="T33" fmla="*/ 0 h 75"/>
              <a:gd name="T34" fmla="*/ 94 w 97"/>
              <a:gd name="T35" fmla="*/ 10 h 75"/>
              <a:gd name="T36" fmla="*/ 91 w 97"/>
              <a:gd name="T37" fmla="*/ 19 h 75"/>
              <a:gd name="T38" fmla="*/ 87 w 97"/>
              <a:gd name="T39" fmla="*/ 15 h 75"/>
              <a:gd name="T40" fmla="*/ 55 w 97"/>
              <a:gd name="T41" fmla="*/ 42 h 75"/>
              <a:gd name="T42" fmla="*/ 53 w 97"/>
              <a:gd name="T43" fmla="*/ 44 h 75"/>
              <a:gd name="T44" fmla="*/ 50 w 97"/>
              <a:gd name="T45" fmla="*/ 43 h 75"/>
              <a:gd name="T46" fmla="*/ 39 w 97"/>
              <a:gd name="T47" fmla="*/ 36 h 75"/>
              <a:gd name="T48" fmla="*/ 5 w 97"/>
              <a:gd name="T49" fmla="*/ 57 h 75"/>
              <a:gd name="T50" fmla="*/ 0 w 97"/>
              <a:gd name="T51" fmla="*/ 49 h 75"/>
              <a:gd name="T52" fmla="*/ 10 w 97"/>
              <a:gd name="T53" fmla="*/ 75 h 75"/>
              <a:gd name="T54" fmla="*/ 21 w 97"/>
              <a:gd name="T55" fmla="*/ 75 h 75"/>
              <a:gd name="T56" fmla="*/ 23 w 97"/>
              <a:gd name="T57" fmla="*/ 73 h 75"/>
              <a:gd name="T58" fmla="*/ 23 w 97"/>
              <a:gd name="T59" fmla="*/ 54 h 75"/>
              <a:gd name="T60" fmla="*/ 7 w 97"/>
              <a:gd name="T61" fmla="*/ 64 h 75"/>
              <a:gd name="T62" fmla="*/ 7 w 97"/>
              <a:gd name="T63" fmla="*/ 73 h 75"/>
              <a:gd name="T64" fmla="*/ 10 w 97"/>
              <a:gd name="T65" fmla="*/ 75 h 75"/>
              <a:gd name="T66" fmla="*/ 56 w 97"/>
              <a:gd name="T67" fmla="*/ 75 h 75"/>
              <a:gd name="T68" fmla="*/ 67 w 97"/>
              <a:gd name="T69" fmla="*/ 75 h 75"/>
              <a:gd name="T70" fmla="*/ 70 w 97"/>
              <a:gd name="T71" fmla="*/ 73 h 75"/>
              <a:gd name="T72" fmla="*/ 70 w 97"/>
              <a:gd name="T73" fmla="*/ 39 h 75"/>
              <a:gd name="T74" fmla="*/ 70 w 97"/>
              <a:gd name="T75" fmla="*/ 39 h 75"/>
              <a:gd name="T76" fmla="*/ 54 w 97"/>
              <a:gd name="T77" fmla="*/ 53 h 75"/>
              <a:gd name="T78" fmla="*/ 53 w 97"/>
              <a:gd name="T79" fmla="*/ 52 h 75"/>
              <a:gd name="T80" fmla="*/ 53 w 97"/>
              <a:gd name="T81" fmla="*/ 73 h 75"/>
              <a:gd name="T82" fmla="*/ 56 w 97"/>
              <a:gd name="T83" fmla="*/ 75 h 75"/>
              <a:gd name="T84" fmla="*/ 79 w 97"/>
              <a:gd name="T85" fmla="*/ 75 h 75"/>
              <a:gd name="T86" fmla="*/ 90 w 97"/>
              <a:gd name="T87" fmla="*/ 75 h 75"/>
              <a:gd name="T88" fmla="*/ 93 w 97"/>
              <a:gd name="T89" fmla="*/ 73 h 75"/>
              <a:gd name="T90" fmla="*/ 93 w 97"/>
              <a:gd name="T91" fmla="*/ 32 h 75"/>
              <a:gd name="T92" fmla="*/ 86 w 97"/>
              <a:gd name="T93" fmla="*/ 24 h 75"/>
              <a:gd name="T94" fmla="*/ 77 w 97"/>
              <a:gd name="T95" fmla="*/ 33 h 75"/>
              <a:gd name="T96" fmla="*/ 77 w 97"/>
              <a:gd name="T97" fmla="*/ 73 h 75"/>
              <a:gd name="T98" fmla="*/ 79 w 97"/>
              <a:gd name="T9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7" h="75">
                <a:moveTo>
                  <a:pt x="33" y="75"/>
                </a:moveTo>
                <a:cubicBezTo>
                  <a:pt x="37" y="75"/>
                  <a:pt x="40" y="75"/>
                  <a:pt x="44" y="75"/>
                </a:cubicBezTo>
                <a:cubicBezTo>
                  <a:pt x="45" y="75"/>
                  <a:pt x="47" y="74"/>
                  <a:pt x="47" y="73"/>
                </a:cubicBezTo>
                <a:cubicBezTo>
                  <a:pt x="47" y="49"/>
                  <a:pt x="47" y="49"/>
                  <a:pt x="47" y="49"/>
                </a:cubicBezTo>
                <a:cubicBezTo>
                  <a:pt x="39" y="45"/>
                  <a:pt x="39" y="45"/>
                  <a:pt x="39" y="45"/>
                </a:cubicBezTo>
                <a:cubicBezTo>
                  <a:pt x="30" y="50"/>
                  <a:pt x="30" y="50"/>
                  <a:pt x="30" y="50"/>
                </a:cubicBezTo>
                <a:cubicBezTo>
                  <a:pt x="30" y="73"/>
                  <a:pt x="30" y="73"/>
                  <a:pt x="30" y="73"/>
                </a:cubicBezTo>
                <a:cubicBezTo>
                  <a:pt x="30" y="74"/>
                  <a:pt x="31" y="75"/>
                  <a:pt x="33" y="75"/>
                </a:cubicBezTo>
                <a:close/>
                <a:moveTo>
                  <a:pt x="0" y="49"/>
                </a:moveTo>
                <a:cubicBezTo>
                  <a:pt x="37" y="28"/>
                  <a:pt x="37" y="28"/>
                  <a:pt x="37" y="28"/>
                </a:cubicBezTo>
                <a:cubicBezTo>
                  <a:pt x="39" y="26"/>
                  <a:pt x="39" y="26"/>
                  <a:pt x="39" y="26"/>
                </a:cubicBezTo>
                <a:cubicBezTo>
                  <a:pt x="41" y="28"/>
                  <a:pt x="41" y="28"/>
                  <a:pt x="41" y="28"/>
                </a:cubicBezTo>
                <a:cubicBezTo>
                  <a:pt x="52" y="34"/>
                  <a:pt x="52" y="34"/>
                  <a:pt x="52" y="34"/>
                </a:cubicBezTo>
                <a:cubicBezTo>
                  <a:pt x="81" y="9"/>
                  <a:pt x="81" y="9"/>
                  <a:pt x="81" y="9"/>
                </a:cubicBezTo>
                <a:cubicBezTo>
                  <a:pt x="77" y="4"/>
                  <a:pt x="77" y="4"/>
                  <a:pt x="77" y="4"/>
                </a:cubicBezTo>
                <a:cubicBezTo>
                  <a:pt x="87" y="2"/>
                  <a:pt x="87" y="2"/>
                  <a:pt x="87" y="2"/>
                </a:cubicBezTo>
                <a:cubicBezTo>
                  <a:pt x="97" y="0"/>
                  <a:pt x="97" y="0"/>
                  <a:pt x="97" y="0"/>
                </a:cubicBezTo>
                <a:cubicBezTo>
                  <a:pt x="94" y="10"/>
                  <a:pt x="94" y="10"/>
                  <a:pt x="94" y="10"/>
                </a:cubicBezTo>
                <a:cubicBezTo>
                  <a:pt x="91" y="19"/>
                  <a:pt x="91" y="19"/>
                  <a:pt x="91" y="19"/>
                </a:cubicBezTo>
                <a:cubicBezTo>
                  <a:pt x="87" y="15"/>
                  <a:pt x="87" y="15"/>
                  <a:pt x="87" y="15"/>
                </a:cubicBezTo>
                <a:cubicBezTo>
                  <a:pt x="55" y="42"/>
                  <a:pt x="55" y="42"/>
                  <a:pt x="55" y="42"/>
                </a:cubicBezTo>
                <a:cubicBezTo>
                  <a:pt x="53" y="44"/>
                  <a:pt x="53" y="44"/>
                  <a:pt x="53" y="44"/>
                </a:cubicBezTo>
                <a:cubicBezTo>
                  <a:pt x="50" y="43"/>
                  <a:pt x="50" y="43"/>
                  <a:pt x="50" y="43"/>
                </a:cubicBezTo>
                <a:cubicBezTo>
                  <a:pt x="39" y="36"/>
                  <a:pt x="39" y="36"/>
                  <a:pt x="39" y="36"/>
                </a:cubicBezTo>
                <a:cubicBezTo>
                  <a:pt x="5" y="57"/>
                  <a:pt x="5" y="57"/>
                  <a:pt x="5" y="57"/>
                </a:cubicBezTo>
                <a:cubicBezTo>
                  <a:pt x="0" y="49"/>
                  <a:pt x="0" y="49"/>
                  <a:pt x="0" y="49"/>
                </a:cubicBezTo>
                <a:close/>
                <a:moveTo>
                  <a:pt x="10" y="75"/>
                </a:moveTo>
                <a:cubicBezTo>
                  <a:pt x="21" y="75"/>
                  <a:pt x="21" y="75"/>
                  <a:pt x="21" y="75"/>
                </a:cubicBezTo>
                <a:cubicBezTo>
                  <a:pt x="22" y="75"/>
                  <a:pt x="23" y="74"/>
                  <a:pt x="23" y="73"/>
                </a:cubicBezTo>
                <a:cubicBezTo>
                  <a:pt x="23" y="54"/>
                  <a:pt x="23" y="54"/>
                  <a:pt x="23" y="54"/>
                </a:cubicBezTo>
                <a:cubicBezTo>
                  <a:pt x="7" y="64"/>
                  <a:pt x="7" y="64"/>
                  <a:pt x="7" y="64"/>
                </a:cubicBezTo>
                <a:cubicBezTo>
                  <a:pt x="7" y="73"/>
                  <a:pt x="7" y="73"/>
                  <a:pt x="7" y="73"/>
                </a:cubicBezTo>
                <a:cubicBezTo>
                  <a:pt x="7" y="74"/>
                  <a:pt x="8" y="75"/>
                  <a:pt x="10" y="75"/>
                </a:cubicBezTo>
                <a:close/>
                <a:moveTo>
                  <a:pt x="56" y="75"/>
                </a:moveTo>
                <a:cubicBezTo>
                  <a:pt x="60" y="75"/>
                  <a:pt x="63" y="75"/>
                  <a:pt x="67" y="75"/>
                </a:cubicBezTo>
                <a:cubicBezTo>
                  <a:pt x="69" y="75"/>
                  <a:pt x="70" y="74"/>
                  <a:pt x="70" y="73"/>
                </a:cubicBezTo>
                <a:cubicBezTo>
                  <a:pt x="70" y="62"/>
                  <a:pt x="70" y="50"/>
                  <a:pt x="70" y="39"/>
                </a:cubicBezTo>
                <a:cubicBezTo>
                  <a:pt x="70" y="39"/>
                  <a:pt x="70" y="39"/>
                  <a:pt x="70" y="39"/>
                </a:cubicBezTo>
                <a:cubicBezTo>
                  <a:pt x="54" y="53"/>
                  <a:pt x="54" y="53"/>
                  <a:pt x="54" y="53"/>
                </a:cubicBezTo>
                <a:cubicBezTo>
                  <a:pt x="53" y="52"/>
                  <a:pt x="53" y="52"/>
                  <a:pt x="53" y="52"/>
                </a:cubicBezTo>
                <a:cubicBezTo>
                  <a:pt x="53" y="73"/>
                  <a:pt x="53" y="73"/>
                  <a:pt x="53" y="73"/>
                </a:cubicBezTo>
                <a:cubicBezTo>
                  <a:pt x="53" y="74"/>
                  <a:pt x="55" y="75"/>
                  <a:pt x="56" y="75"/>
                </a:cubicBezTo>
                <a:close/>
                <a:moveTo>
                  <a:pt x="79" y="75"/>
                </a:moveTo>
                <a:cubicBezTo>
                  <a:pt x="90" y="75"/>
                  <a:pt x="90" y="75"/>
                  <a:pt x="90" y="75"/>
                </a:cubicBezTo>
                <a:cubicBezTo>
                  <a:pt x="92" y="75"/>
                  <a:pt x="93" y="74"/>
                  <a:pt x="93" y="73"/>
                </a:cubicBezTo>
                <a:cubicBezTo>
                  <a:pt x="93" y="32"/>
                  <a:pt x="93" y="32"/>
                  <a:pt x="93" y="32"/>
                </a:cubicBezTo>
                <a:cubicBezTo>
                  <a:pt x="86" y="24"/>
                  <a:pt x="86" y="24"/>
                  <a:pt x="86" y="24"/>
                </a:cubicBezTo>
                <a:cubicBezTo>
                  <a:pt x="77" y="33"/>
                  <a:pt x="77" y="33"/>
                  <a:pt x="77" y="33"/>
                </a:cubicBezTo>
                <a:cubicBezTo>
                  <a:pt x="77" y="73"/>
                  <a:pt x="77" y="73"/>
                  <a:pt x="77" y="73"/>
                </a:cubicBezTo>
                <a:cubicBezTo>
                  <a:pt x="77" y="74"/>
                  <a:pt x="78" y="75"/>
                  <a:pt x="79" y="75"/>
                </a:cubicBezTo>
                <a:close/>
              </a:path>
            </a:pathLst>
          </a:custGeom>
          <a:solidFill>
            <a:schemeClr val="bg1"/>
          </a:solidFill>
          <a:ln>
            <a:noFill/>
          </a:ln>
        </p:spPr>
        <p:txBody>
          <a:bodyPr vert="horz" wrap="square" lIns="91440" tIns="45720" rIns="91440" bIns="45720" numCol="1" anchor="t" anchorCtr="0" compatLnSpc="1"/>
          <a:lstStyle/>
          <a:p>
            <a:pPr>
              <a:lnSpc>
                <a:spcPct val="150000"/>
              </a:lnSpc>
            </a:pPr>
            <a:endParaRPr lang="zh-CN" altLang="en-US" sz="1100" dirty="0">
              <a:solidFill>
                <a:prstClr val="black"/>
              </a:solidFill>
              <a:latin typeface="字魂59号-创粗黑" panose="00000500000000000000" charset="-122"/>
              <a:ea typeface="字魂59号-创粗黑" panose="00000500000000000000" charset="-122"/>
              <a:cs typeface="+mn-ea"/>
              <a:sym typeface="Arial" panose="020B0604020202020204" pitchFamily="34" charset="0"/>
            </a:endParaRPr>
          </a:p>
        </p:txBody>
      </p:sp>
    </p:spTree>
    <p:custDataLst>
      <p:tags r:id="rId2"/>
    </p:custDataLst>
  </p:cSld>
  <p:clrMapOvr>
    <a:masterClrMapping/>
  </p:clrMapOvr>
  <p:transition advClick="0" advTm="0">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68020" y="1040765"/>
            <a:ext cx="10855325" cy="5692775"/>
          </a:xfrm>
          <a:prstGeom prst="rect">
            <a:avLst/>
          </a:prstGeom>
          <a:noFill/>
        </p:spPr>
        <p:txBody>
          <a:bodyPr wrap="square" rtlCol="0">
            <a:spAutoFit/>
          </a:bodyPr>
          <a:lstStyle/>
          <a:p>
            <a:r>
              <a:rPr lang="en-US" altLang="zh-CN" sz="1400" b="1" dirty="0">
                <a:latin typeface="等线" panose="02010600030101010101" pitchFamily="2" charset="-122"/>
                <a:ea typeface="等线" panose="02010600030101010101" pitchFamily="2" charset="-122"/>
                <a:cs typeface="等线" panose="02010600030101010101" pitchFamily="2" charset="-122"/>
              </a:rPr>
              <a:t>1.</a:t>
            </a:r>
            <a:r>
              <a:rPr lang="zh-CN" altLang="en-US" sz="1400" b="1" dirty="0">
                <a:latin typeface="等线" panose="02010600030101010101" pitchFamily="2" charset="-122"/>
                <a:ea typeface="等线" panose="02010600030101010101" pitchFamily="2" charset="-122"/>
                <a:cs typeface="等线" panose="02010600030101010101" pitchFamily="2" charset="-122"/>
              </a:rPr>
              <a:t> </a:t>
            </a:r>
            <a:r>
              <a:rPr lang="zh-CN" altLang="zh-CN" sz="1400" b="1" dirty="0">
                <a:latin typeface="等线" panose="02010600030101010101" pitchFamily="2" charset="-122"/>
                <a:ea typeface="等线" panose="02010600030101010101" pitchFamily="2" charset="-122"/>
                <a:cs typeface="等线" panose="02010600030101010101" pitchFamily="2" charset="-122"/>
              </a:rPr>
              <a:t>指导原则</a:t>
            </a:r>
            <a:endParaRPr lang="zh-CN" altLang="zh-CN" sz="1400" b="1" dirty="0">
              <a:latin typeface="等线" panose="02010600030101010101" pitchFamily="2" charset="-122"/>
              <a:ea typeface="等线" panose="02010600030101010101" pitchFamily="2" charset="-122"/>
              <a:cs typeface="等线" panose="02010600030101010101" pitchFamily="2" charset="-122"/>
            </a:endParaRPr>
          </a:p>
          <a:p>
            <a:pPr marL="171450" lvl="0" indent="-171450">
              <a:buFont typeface="Arial" panose="020B0604020202020204" pitchFamily="34" charset="0"/>
              <a:buChar char="•"/>
            </a:pPr>
            <a:r>
              <a:rPr altLang="zh-CN" sz="1400" dirty="0">
                <a:latin typeface="等线" panose="02010600030101010101" pitchFamily="2" charset="-122"/>
                <a:ea typeface="等线" panose="02010600030101010101" pitchFamily="2" charset="-122"/>
                <a:cs typeface="等线" panose="02010600030101010101" pitchFamily="2" charset="-122"/>
              </a:rPr>
              <a:t>《医疗器械软件注册审查指导原则》（2022年第9号通告附件）</a:t>
            </a:r>
            <a:endParaRPr altLang="zh-CN" sz="1400" dirty="0">
              <a:latin typeface="等线" panose="02010600030101010101" pitchFamily="2" charset="-122"/>
              <a:ea typeface="等线" panose="02010600030101010101" pitchFamily="2" charset="-122"/>
              <a:cs typeface="等线" panose="02010600030101010101" pitchFamily="2" charset="-122"/>
            </a:endParaRPr>
          </a:p>
          <a:p>
            <a:pPr marL="171450" lvl="0" indent="-171450">
              <a:buFont typeface="Arial" panose="020B0604020202020204" pitchFamily="34" charset="0"/>
              <a:buChar char="•"/>
            </a:pPr>
            <a:r>
              <a:rPr altLang="zh-CN" sz="1400" dirty="0">
                <a:latin typeface="等线" panose="02010600030101010101" pitchFamily="2" charset="-122"/>
                <a:ea typeface="等线" panose="02010600030101010101" pitchFamily="2" charset="-122"/>
                <a:cs typeface="等线" panose="02010600030101010101" pitchFamily="2" charset="-122"/>
              </a:rPr>
              <a:t>《医疗器械产品技术要求编写指导原则》（2022年第8号通告附件） </a:t>
            </a:r>
            <a:endParaRPr altLang="zh-CN" sz="1400" dirty="0">
              <a:latin typeface="等线" panose="02010600030101010101" pitchFamily="2" charset="-122"/>
              <a:ea typeface="等线" panose="02010600030101010101" pitchFamily="2" charset="-122"/>
              <a:cs typeface="等线" panose="02010600030101010101" pitchFamily="2" charset="-122"/>
            </a:endParaRPr>
          </a:p>
          <a:p>
            <a:pPr marL="171450" lvl="0" indent="-171450">
              <a:buFont typeface="Arial" panose="020B0604020202020204" pitchFamily="34" charset="0"/>
              <a:buChar char="•"/>
            </a:pPr>
            <a:r>
              <a:rPr altLang="zh-CN" sz="1400" dirty="0">
                <a:latin typeface="等线" panose="02010600030101010101" pitchFamily="2" charset="-122"/>
                <a:ea typeface="等线" panose="02010600030101010101" pitchFamily="2" charset="-122"/>
                <a:cs typeface="等线" panose="02010600030101010101" pitchFamily="2" charset="-122"/>
              </a:rPr>
              <a:t>《医疗器械网络安全注册审查指导原则》（2022年修订版）（国家药监局器审中心2022年第7号附件）</a:t>
            </a:r>
            <a:endParaRPr altLang="zh-CN" sz="1400" dirty="0">
              <a:latin typeface="等线" panose="02010600030101010101" pitchFamily="2" charset="-122"/>
              <a:ea typeface="等线" panose="02010600030101010101" pitchFamily="2" charset="-122"/>
              <a:cs typeface="等线" panose="02010600030101010101" pitchFamily="2" charset="-122"/>
            </a:endParaRPr>
          </a:p>
          <a:p>
            <a:pPr marL="171450" lvl="0" indent="-171450">
              <a:buFont typeface="Arial" panose="020B0604020202020204" pitchFamily="34" charset="0"/>
              <a:buChar char="•"/>
            </a:pPr>
            <a:r>
              <a:rPr altLang="zh-CN" sz="1400" dirty="0">
                <a:latin typeface="等线" panose="02010600030101010101" pitchFamily="2" charset="-122"/>
                <a:ea typeface="等线" panose="02010600030101010101" pitchFamily="2" charset="-122"/>
                <a:cs typeface="等线" panose="02010600030101010101" pitchFamily="2" charset="-122"/>
              </a:rPr>
              <a:t>《医疗器械通用名称命名指导原则》（2019年第99号）</a:t>
            </a:r>
            <a:endParaRPr altLang="zh-CN" sz="1400" dirty="0">
              <a:latin typeface="等线" panose="02010600030101010101" pitchFamily="2" charset="-122"/>
              <a:ea typeface="等线" panose="02010600030101010101" pitchFamily="2" charset="-122"/>
              <a:cs typeface="等线" panose="02010600030101010101" pitchFamily="2" charset="-122"/>
            </a:endParaRPr>
          </a:p>
          <a:p>
            <a:pPr marL="171450" lvl="0" indent="-171450">
              <a:buFont typeface="Arial" panose="020B0604020202020204" pitchFamily="34" charset="0"/>
              <a:buChar char="•"/>
            </a:pPr>
            <a:r>
              <a:rPr altLang="zh-CN" sz="1400" dirty="0">
                <a:latin typeface="等线" panose="02010600030101010101" pitchFamily="2" charset="-122"/>
                <a:ea typeface="等线" panose="02010600030101010101" pitchFamily="2" charset="-122"/>
                <a:cs typeface="等线" panose="02010600030101010101" pitchFamily="2" charset="-122"/>
              </a:rPr>
              <a:t>《医疗器械临床评价技术指导原则》（2021年第73号）</a:t>
            </a:r>
            <a:endParaRPr altLang="zh-CN" sz="1400" dirty="0">
              <a:latin typeface="等线" panose="02010600030101010101" pitchFamily="2" charset="-122"/>
              <a:ea typeface="等线" panose="02010600030101010101" pitchFamily="2" charset="-122"/>
              <a:cs typeface="等线" panose="02010600030101010101" pitchFamily="2" charset="-122"/>
            </a:endParaRPr>
          </a:p>
          <a:p>
            <a:pPr marL="171450" lvl="0" indent="-171450">
              <a:buFont typeface="Arial" panose="020B0604020202020204" pitchFamily="34" charset="0"/>
              <a:buChar char="•"/>
            </a:pPr>
            <a:r>
              <a:rPr altLang="zh-CN" sz="1400" dirty="0">
                <a:latin typeface="等线" panose="02010600030101010101" pitchFamily="2" charset="-122"/>
                <a:ea typeface="等线" panose="02010600030101010101" pitchFamily="2" charset="-122"/>
                <a:cs typeface="等线" panose="02010600030101010101" pitchFamily="2" charset="-122"/>
              </a:rPr>
              <a:t>《医疗器械临床评价等同性论证技术指导原则》（2021年第73号）</a:t>
            </a:r>
            <a:endParaRPr altLang="zh-CN" sz="1400" dirty="0">
              <a:latin typeface="等线" panose="02010600030101010101" pitchFamily="2" charset="-122"/>
              <a:ea typeface="等线" panose="02010600030101010101" pitchFamily="2" charset="-122"/>
              <a:cs typeface="等线" panose="02010600030101010101" pitchFamily="2" charset="-122"/>
            </a:endParaRPr>
          </a:p>
          <a:p>
            <a:pPr marL="171450" lvl="0" indent="-171450">
              <a:buFont typeface="Arial" panose="020B0604020202020204" pitchFamily="34" charset="0"/>
              <a:buChar char="•"/>
            </a:pPr>
            <a:r>
              <a:rPr altLang="zh-CN" sz="1400" dirty="0">
                <a:latin typeface="等线" panose="02010600030101010101" pitchFamily="2" charset="-122"/>
                <a:ea typeface="等线" panose="02010600030101010101" pitchFamily="2" charset="-122"/>
                <a:cs typeface="等线" panose="02010600030101010101" pitchFamily="2" charset="-122"/>
              </a:rPr>
              <a:t>《医疗器械注册申报临床评价报告技术指导原则》（2021年第73号）</a:t>
            </a:r>
            <a:endParaRPr altLang="zh-CN" sz="1400" dirty="0">
              <a:latin typeface="等线" panose="02010600030101010101" pitchFamily="2" charset="-122"/>
              <a:ea typeface="等线" panose="02010600030101010101" pitchFamily="2" charset="-122"/>
              <a:cs typeface="等线" panose="02010600030101010101" pitchFamily="2" charset="-122"/>
            </a:endParaRPr>
          </a:p>
          <a:p>
            <a:pPr marL="171450" lvl="0" indent="-171450">
              <a:buFont typeface="Arial" panose="020B0604020202020204" pitchFamily="34" charset="0"/>
              <a:buChar char="•"/>
            </a:pPr>
            <a:r>
              <a:rPr altLang="zh-CN" sz="1400" dirty="0">
                <a:latin typeface="等线" panose="02010600030101010101" pitchFamily="2" charset="-122"/>
                <a:ea typeface="等线" panose="02010600030101010101" pitchFamily="2" charset="-122"/>
                <a:cs typeface="等线" panose="02010600030101010101" pitchFamily="2" charset="-122"/>
              </a:rPr>
              <a:t>《医疗器械临床试验数据递交要求注册审查指导原则》（2021年第91号）</a:t>
            </a:r>
            <a:endParaRPr altLang="zh-CN" sz="1400" dirty="0">
              <a:latin typeface="等线" panose="02010600030101010101" pitchFamily="2" charset="-122"/>
              <a:ea typeface="等线" panose="02010600030101010101" pitchFamily="2" charset="-122"/>
              <a:cs typeface="等线" panose="02010600030101010101" pitchFamily="2" charset="-122"/>
            </a:endParaRPr>
          </a:p>
          <a:p>
            <a:pPr marL="171450" lvl="0" indent="-171450">
              <a:buFont typeface="Arial" panose="020B0604020202020204" pitchFamily="34" charset="0"/>
              <a:buChar char="•"/>
            </a:pPr>
            <a:r>
              <a:rPr altLang="zh-CN" sz="1400" dirty="0">
                <a:latin typeface="等线" panose="02010600030101010101" pitchFamily="2" charset="-122"/>
                <a:ea typeface="等线" panose="02010600030101010101" pitchFamily="2" charset="-122"/>
                <a:cs typeface="等线" panose="02010600030101010101" pitchFamily="2" charset="-122"/>
              </a:rPr>
              <a:t>《医疗器械注册人开展产品不良事件风险评价指导原则》（2020年第78号）</a:t>
            </a:r>
            <a:endParaRPr altLang="zh-CN" sz="1400" dirty="0">
              <a:latin typeface="等线" panose="02010600030101010101" pitchFamily="2" charset="-122"/>
              <a:ea typeface="等线" panose="02010600030101010101" pitchFamily="2" charset="-122"/>
              <a:cs typeface="等线" panose="02010600030101010101" pitchFamily="2" charset="-122"/>
            </a:endParaRPr>
          </a:p>
          <a:p>
            <a:pPr marL="171450" lvl="0" indent="-171450">
              <a:buFont typeface="Arial" panose="020B0604020202020204" pitchFamily="34" charset="0"/>
              <a:buChar char="•"/>
            </a:pPr>
            <a:r>
              <a:rPr altLang="zh-CN" sz="1400" dirty="0">
                <a:latin typeface="等线" panose="02010600030101010101" pitchFamily="2" charset="-122"/>
                <a:ea typeface="等线" panose="02010600030101010101" pitchFamily="2" charset="-122"/>
                <a:cs typeface="等线" panose="02010600030101010101" pitchFamily="2" charset="-122"/>
              </a:rPr>
              <a:t>《医疗器械产品受益-风险评估注册技术审查指导原则》（2019年第79号）</a:t>
            </a:r>
            <a:endParaRPr altLang="zh-CN" sz="1400" dirty="0">
              <a:latin typeface="等线" panose="02010600030101010101" pitchFamily="2" charset="-122"/>
              <a:ea typeface="等线" panose="02010600030101010101" pitchFamily="2" charset="-122"/>
              <a:cs typeface="等线" panose="02010600030101010101" pitchFamily="2" charset="-122"/>
            </a:endParaRPr>
          </a:p>
          <a:p>
            <a:pPr marL="171450" lvl="0" indent="-171450">
              <a:buFont typeface="Arial" panose="020B0604020202020204" pitchFamily="34" charset="0"/>
              <a:buChar char="•"/>
            </a:pPr>
            <a:r>
              <a:rPr altLang="zh-CN" sz="1400" dirty="0">
                <a:latin typeface="等线" panose="02010600030101010101" pitchFamily="2" charset="-122"/>
                <a:ea typeface="等线" panose="02010600030101010101" pitchFamily="2" charset="-122"/>
                <a:cs typeface="等线" panose="02010600030101010101" pitchFamily="2" charset="-122"/>
              </a:rPr>
              <a:t>《有源医疗器械使用期限注册技术审查指导原则》（2019年第23号）</a:t>
            </a:r>
            <a:endParaRPr altLang="zh-CN" sz="1400" dirty="0">
              <a:latin typeface="等线" panose="02010600030101010101" pitchFamily="2" charset="-122"/>
              <a:ea typeface="等线" panose="02010600030101010101" pitchFamily="2" charset="-122"/>
              <a:cs typeface="等线" panose="02010600030101010101" pitchFamily="2" charset="-122"/>
            </a:endParaRPr>
          </a:p>
          <a:p>
            <a:pPr marL="171450" lvl="0" indent="-171450">
              <a:buFont typeface="Arial" panose="020B0604020202020204" pitchFamily="34" charset="0"/>
              <a:buChar char="•"/>
            </a:pPr>
            <a:r>
              <a:rPr altLang="zh-CN" sz="1400" dirty="0">
                <a:latin typeface="等线" panose="02010600030101010101" pitchFamily="2" charset="-122"/>
                <a:ea typeface="等线" panose="02010600030101010101" pitchFamily="2" charset="-122"/>
                <a:cs typeface="等线" panose="02010600030101010101" pitchFamily="2" charset="-122"/>
              </a:rPr>
              <a:t>《医疗器械安全和性能基本原则》（2020年第18号）</a:t>
            </a:r>
            <a:endParaRPr altLang="zh-CN" sz="1400" dirty="0">
              <a:latin typeface="等线" panose="02010600030101010101" pitchFamily="2" charset="-122"/>
              <a:ea typeface="等线" panose="02010600030101010101" pitchFamily="2" charset="-122"/>
              <a:cs typeface="等线" panose="02010600030101010101" pitchFamily="2" charset="-122"/>
            </a:endParaRPr>
          </a:p>
          <a:p>
            <a:r>
              <a:rPr lang="en-US" altLang="zh-CN" sz="1400" b="1" dirty="0">
                <a:latin typeface="等线" panose="02010600030101010101" pitchFamily="2" charset="-122"/>
                <a:ea typeface="等线" panose="02010600030101010101" pitchFamily="2" charset="-122"/>
                <a:cs typeface="等线" panose="02010600030101010101" pitchFamily="2" charset="-122"/>
              </a:rPr>
              <a:t>2.</a:t>
            </a:r>
            <a:r>
              <a:rPr lang="zh-CN" altLang="en-US" sz="1400" b="1" dirty="0">
                <a:latin typeface="等线" panose="02010600030101010101" pitchFamily="2" charset="-122"/>
                <a:ea typeface="等线" panose="02010600030101010101" pitchFamily="2" charset="-122"/>
                <a:cs typeface="等线" panose="02010600030101010101" pitchFamily="2" charset="-122"/>
              </a:rPr>
              <a:t> </a:t>
            </a:r>
            <a:r>
              <a:rPr lang="zh-CN" altLang="zh-CN" sz="1400" b="1" dirty="0">
                <a:latin typeface="等线" panose="02010600030101010101" pitchFamily="2" charset="-122"/>
                <a:ea typeface="等线" panose="02010600030101010101" pitchFamily="2" charset="-122"/>
                <a:cs typeface="等线" panose="02010600030101010101" pitchFamily="2" charset="-122"/>
              </a:rPr>
              <a:t>法规</a:t>
            </a:r>
            <a:endParaRPr lang="zh-CN" altLang="zh-CN" sz="1400" b="1" dirty="0">
              <a:latin typeface="等线" panose="02010600030101010101" pitchFamily="2" charset="-122"/>
              <a:ea typeface="等线" panose="02010600030101010101" pitchFamily="2" charset="-122"/>
              <a:cs typeface="等线" panose="02010600030101010101" pitchFamily="2" charset="-122"/>
            </a:endParaRPr>
          </a:p>
          <a:p>
            <a:pPr marL="171450" lvl="0" indent="-171450">
              <a:buFont typeface="Arial" panose="020B0604020202020204" pitchFamily="34" charset="0"/>
              <a:buChar char="•"/>
            </a:pPr>
            <a:r>
              <a:rPr altLang="zh-CN" sz="1400" dirty="0">
                <a:latin typeface="等线" panose="02010600030101010101" pitchFamily="2" charset="-122"/>
                <a:ea typeface="等线" panose="02010600030101010101" pitchFamily="2" charset="-122"/>
                <a:cs typeface="等线" panose="02010600030101010101" pitchFamily="2" charset="-122"/>
              </a:rPr>
              <a:t>《医疗器械监督管理条例》（国务院令第739号）</a:t>
            </a:r>
            <a:endParaRPr altLang="zh-CN" sz="1400" dirty="0">
              <a:latin typeface="等线" panose="02010600030101010101" pitchFamily="2" charset="-122"/>
              <a:ea typeface="等线" panose="02010600030101010101" pitchFamily="2" charset="-122"/>
              <a:cs typeface="等线" panose="02010600030101010101" pitchFamily="2" charset="-122"/>
            </a:endParaRPr>
          </a:p>
          <a:p>
            <a:pPr marL="171450" lvl="0" indent="-171450">
              <a:buFont typeface="Arial" panose="020B0604020202020204" pitchFamily="34" charset="0"/>
              <a:buChar char="•"/>
            </a:pPr>
            <a:r>
              <a:rPr altLang="zh-CN" sz="1400" dirty="0">
                <a:latin typeface="等线" panose="02010600030101010101" pitchFamily="2" charset="-122"/>
                <a:ea typeface="等线" panose="02010600030101010101" pitchFamily="2" charset="-122"/>
                <a:cs typeface="等线" panose="02010600030101010101" pitchFamily="2" charset="-122"/>
              </a:rPr>
              <a:t>《医疗器械注册与备案管理办法》（国家市场监督管理总局令第47号）</a:t>
            </a:r>
            <a:endParaRPr altLang="zh-CN" sz="1400" dirty="0">
              <a:latin typeface="等线" panose="02010600030101010101" pitchFamily="2" charset="-122"/>
              <a:ea typeface="等线" panose="02010600030101010101" pitchFamily="2" charset="-122"/>
              <a:cs typeface="等线" panose="02010600030101010101" pitchFamily="2" charset="-122"/>
            </a:endParaRPr>
          </a:p>
          <a:p>
            <a:pPr marL="171450" lvl="0" indent="-171450">
              <a:buFont typeface="Arial" panose="020B0604020202020204" pitchFamily="34" charset="0"/>
              <a:buChar char="•"/>
            </a:pPr>
            <a:r>
              <a:rPr altLang="zh-CN" sz="1400" dirty="0">
                <a:latin typeface="等线" panose="02010600030101010101" pitchFamily="2" charset="-122"/>
                <a:ea typeface="等线" panose="02010600030101010101" pitchFamily="2" charset="-122"/>
                <a:cs typeface="等线" panose="02010600030101010101" pitchFamily="2" charset="-122"/>
              </a:rPr>
              <a:t>《医疗器械生产监督管理办法》（总局令第7号）</a:t>
            </a:r>
            <a:endParaRPr altLang="zh-CN" sz="1400" dirty="0">
              <a:latin typeface="等线" panose="02010600030101010101" pitchFamily="2" charset="-122"/>
              <a:ea typeface="等线" panose="02010600030101010101" pitchFamily="2" charset="-122"/>
              <a:cs typeface="等线" panose="02010600030101010101" pitchFamily="2" charset="-122"/>
            </a:endParaRPr>
          </a:p>
          <a:p>
            <a:pPr marL="171450" lvl="0" indent="-171450">
              <a:buFont typeface="Arial" panose="020B0604020202020204" pitchFamily="34" charset="0"/>
              <a:buChar char="•"/>
            </a:pPr>
            <a:r>
              <a:rPr altLang="zh-CN" sz="1400" dirty="0">
                <a:latin typeface="等线" panose="02010600030101010101" pitchFamily="2" charset="-122"/>
                <a:ea typeface="等线" panose="02010600030101010101" pitchFamily="2" charset="-122"/>
                <a:cs typeface="等线" panose="02010600030101010101" pitchFamily="2" charset="-122"/>
              </a:rPr>
              <a:t>《医疗器械生产质量管理规范》（2014年第64号）</a:t>
            </a:r>
            <a:endParaRPr altLang="zh-CN" sz="1400" dirty="0">
              <a:latin typeface="等线" panose="02010600030101010101" pitchFamily="2" charset="-122"/>
              <a:ea typeface="等线" panose="02010600030101010101" pitchFamily="2" charset="-122"/>
              <a:cs typeface="等线" panose="02010600030101010101" pitchFamily="2" charset="-122"/>
            </a:endParaRPr>
          </a:p>
          <a:p>
            <a:pPr marL="171450" lvl="0" indent="-171450">
              <a:buFont typeface="Arial" panose="020B0604020202020204" pitchFamily="34" charset="0"/>
              <a:buChar char="•"/>
            </a:pPr>
            <a:r>
              <a:rPr altLang="zh-CN" sz="1400" dirty="0">
                <a:latin typeface="等线" panose="02010600030101010101" pitchFamily="2" charset="-122"/>
                <a:ea typeface="等线" panose="02010600030101010101" pitchFamily="2" charset="-122"/>
                <a:cs typeface="等线" panose="02010600030101010101" pitchFamily="2" charset="-122"/>
              </a:rPr>
              <a:t>《医疗器械临床试验质量管理规范》的公告（2022年第28号）</a:t>
            </a:r>
            <a:endParaRPr altLang="zh-CN" sz="1400" dirty="0">
              <a:latin typeface="等线" panose="02010600030101010101" pitchFamily="2" charset="-122"/>
              <a:ea typeface="等线" panose="02010600030101010101" pitchFamily="2" charset="-122"/>
              <a:cs typeface="等线" panose="02010600030101010101" pitchFamily="2" charset="-122"/>
            </a:endParaRPr>
          </a:p>
          <a:p>
            <a:pPr marL="171450" lvl="0" indent="-171450">
              <a:buFont typeface="Arial" panose="020B0604020202020204" pitchFamily="34" charset="0"/>
              <a:buChar char="•"/>
            </a:pPr>
            <a:r>
              <a:rPr altLang="zh-CN" sz="1400" dirty="0">
                <a:latin typeface="等线" panose="02010600030101010101" pitchFamily="2" charset="-122"/>
                <a:ea typeface="等线" panose="02010600030101010101" pitchFamily="2" charset="-122"/>
                <a:cs typeface="等线" panose="02010600030101010101" pitchFamily="2" charset="-122"/>
              </a:rPr>
              <a:t>《医疗器械生产质量管理规范附录独立软件》（2019年第43号）</a:t>
            </a:r>
            <a:endParaRPr altLang="zh-CN" sz="1400" dirty="0">
              <a:latin typeface="等线" panose="02010600030101010101" pitchFamily="2" charset="-122"/>
              <a:ea typeface="等线" panose="02010600030101010101" pitchFamily="2" charset="-122"/>
              <a:cs typeface="等线" panose="02010600030101010101" pitchFamily="2" charset="-122"/>
            </a:endParaRPr>
          </a:p>
          <a:p>
            <a:pPr marL="171450" lvl="0" indent="-171450">
              <a:buFont typeface="Arial" panose="020B0604020202020204" pitchFamily="34" charset="0"/>
              <a:buChar char="•"/>
            </a:pPr>
            <a:r>
              <a:rPr altLang="zh-CN" sz="1400" dirty="0">
                <a:latin typeface="等线" panose="02010600030101010101" pitchFamily="2" charset="-122"/>
                <a:ea typeface="等线" panose="02010600030101010101" pitchFamily="2" charset="-122"/>
                <a:cs typeface="等线" panose="02010600030101010101" pitchFamily="2" charset="-122"/>
              </a:rPr>
              <a:t>《医疗器械说明书和标签管理规定》（总局令第6号）</a:t>
            </a:r>
            <a:endParaRPr altLang="zh-CN" sz="1400" dirty="0">
              <a:latin typeface="等线" panose="02010600030101010101" pitchFamily="2" charset="-122"/>
              <a:ea typeface="等线" panose="02010600030101010101" pitchFamily="2" charset="-122"/>
              <a:cs typeface="等线" panose="02010600030101010101" pitchFamily="2" charset="-122"/>
            </a:endParaRPr>
          </a:p>
          <a:p>
            <a:pPr marL="171450" lvl="0" indent="-171450">
              <a:buFont typeface="Arial" panose="020B0604020202020204" pitchFamily="34" charset="0"/>
              <a:buChar char="•"/>
            </a:pPr>
            <a:r>
              <a:rPr altLang="zh-CN" sz="1400" dirty="0">
                <a:latin typeface="等线" panose="02010600030101010101" pitchFamily="2" charset="-122"/>
                <a:ea typeface="等线" panose="02010600030101010101" pitchFamily="2" charset="-122"/>
                <a:cs typeface="等线" panose="02010600030101010101" pitchFamily="2" charset="-122"/>
              </a:rPr>
              <a:t>《医疗器械注册质量管理体系核查指南》（2020年 第19号）</a:t>
            </a:r>
            <a:endParaRPr altLang="zh-CN" sz="1400" dirty="0">
              <a:latin typeface="等线" panose="02010600030101010101" pitchFamily="2" charset="-122"/>
              <a:ea typeface="等线" panose="02010600030101010101" pitchFamily="2" charset="-122"/>
              <a:cs typeface="等线" panose="02010600030101010101" pitchFamily="2" charset="-122"/>
            </a:endParaRPr>
          </a:p>
          <a:p>
            <a:pPr marL="171450" lvl="0" indent="-171450">
              <a:buFont typeface="Arial" panose="020B0604020202020204" pitchFamily="34" charset="0"/>
              <a:buChar char="•"/>
            </a:pPr>
            <a:r>
              <a:rPr altLang="zh-CN" sz="1400" dirty="0">
                <a:latin typeface="等线" panose="02010600030101010101" pitchFamily="2" charset="-122"/>
                <a:ea typeface="等线" panose="02010600030101010101" pitchFamily="2" charset="-122"/>
                <a:cs typeface="等线" panose="02010600030101010101" pitchFamily="2" charset="-122"/>
              </a:rPr>
              <a:t>《医疗器械注册自检管理规定》（2021年局第126号）</a:t>
            </a:r>
            <a:endParaRPr altLang="zh-CN" sz="1400" dirty="0">
              <a:latin typeface="等线" panose="02010600030101010101" pitchFamily="2" charset="-122"/>
              <a:ea typeface="等线" panose="02010600030101010101" pitchFamily="2" charset="-122"/>
              <a:cs typeface="等线" panose="02010600030101010101" pitchFamily="2" charset="-122"/>
            </a:endParaRPr>
          </a:p>
          <a:p>
            <a:pPr marL="171450" lvl="0" indent="-171450">
              <a:buFont typeface="Arial" panose="020B0604020202020204" pitchFamily="34" charset="0"/>
              <a:buChar char="•"/>
            </a:pPr>
            <a:r>
              <a:rPr altLang="zh-CN" sz="1400" dirty="0">
                <a:latin typeface="等线" panose="02010600030101010101" pitchFamily="2" charset="-122"/>
                <a:ea typeface="等线" panose="02010600030101010101" pitchFamily="2" charset="-122"/>
                <a:cs typeface="等线" panose="02010600030101010101" pitchFamily="2" charset="-122"/>
              </a:rPr>
              <a:t>《国家食品药品监督管理总局关于发布医疗器械生产企业供应商审核指南的通告》（2015年第1号） </a:t>
            </a:r>
            <a:endParaRPr altLang="zh-CN" sz="1400" dirty="0">
              <a:latin typeface="等线" panose="02010600030101010101" pitchFamily="2" charset="-122"/>
              <a:ea typeface="等线" panose="02010600030101010101" pitchFamily="2" charset="-122"/>
              <a:cs typeface="等线" panose="02010600030101010101" pitchFamily="2" charset="-122"/>
            </a:endParaRPr>
          </a:p>
          <a:p>
            <a:pPr marL="171450" lvl="0" indent="-171450">
              <a:buFont typeface="Arial" panose="020B0604020202020204" pitchFamily="34" charset="0"/>
              <a:buChar char="•"/>
            </a:pPr>
            <a:r>
              <a:rPr altLang="zh-CN" sz="1400" dirty="0">
                <a:latin typeface="等线" panose="02010600030101010101" pitchFamily="2" charset="-122"/>
                <a:ea typeface="等线" panose="02010600030101010101" pitchFamily="2" charset="-122"/>
                <a:cs typeface="等线" panose="02010600030101010101" pitchFamily="2" charset="-122"/>
              </a:rPr>
              <a:t>《医疗器械不良事件监测和再评价管理办法》（2018年国家市场监督管理总局令第1号）</a:t>
            </a:r>
            <a:endParaRPr altLang="zh-CN" sz="1400" dirty="0">
              <a:latin typeface="等线" panose="02010600030101010101" pitchFamily="2" charset="-122"/>
              <a:ea typeface="等线" panose="02010600030101010101" pitchFamily="2" charset="-122"/>
              <a:cs typeface="等线" panose="02010600030101010101" pitchFamily="2" charset="-122"/>
            </a:endParaRPr>
          </a:p>
          <a:p>
            <a:pPr marL="171450" lvl="0" indent="-171450">
              <a:buFont typeface="Arial" panose="020B0604020202020204" pitchFamily="34" charset="0"/>
              <a:buChar char="•"/>
            </a:pPr>
            <a:r>
              <a:rPr altLang="zh-CN" sz="1400" dirty="0">
                <a:latin typeface="等线" panose="02010600030101010101" pitchFamily="2" charset="-122"/>
                <a:ea typeface="等线" panose="02010600030101010101" pitchFamily="2" charset="-122"/>
                <a:cs typeface="等线" panose="02010600030101010101" pitchFamily="2" charset="-122"/>
              </a:rPr>
              <a:t>《医疗器械注册人开展不良事件监测工作指南》（2020年第25号）</a:t>
            </a:r>
            <a:endParaRPr lang="zh-CN" altLang="zh-CN" sz="1400" dirty="0">
              <a:latin typeface="等线" panose="02010600030101010101" pitchFamily="2" charset="-122"/>
              <a:ea typeface="等线" panose="02010600030101010101" pitchFamily="2" charset="-122"/>
              <a:cs typeface="等线" panose="02010600030101010101" pitchFamily="2" charset="-122"/>
            </a:endParaRPr>
          </a:p>
        </p:txBody>
      </p:sp>
      <p:sp>
        <p:nvSpPr>
          <p:cNvPr id="3" name="圆角矩形 2"/>
          <p:cNvSpPr/>
          <p:nvPr/>
        </p:nvSpPr>
        <p:spPr>
          <a:xfrm>
            <a:off x="1042670" y="467360"/>
            <a:ext cx="556895" cy="408305"/>
          </a:xfrm>
          <a:prstGeom prst="roundRect">
            <a:avLst>
              <a:gd name="adj" fmla="val 6594"/>
            </a:avLst>
          </a:prstGeom>
          <a:solidFill>
            <a:srgbClr val="26158C">
              <a:alpha val="80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latin typeface="等线" panose="02010600030101010101" pitchFamily="2" charset="-122"/>
              <a:ea typeface="等线" panose="02010600030101010101" pitchFamily="2" charset="-122"/>
              <a:cs typeface="字魂57号-创细黑" panose="00000500000000000000" charset="-122"/>
            </a:endParaRPr>
          </a:p>
        </p:txBody>
      </p:sp>
      <p:sp>
        <p:nvSpPr>
          <p:cNvPr id="4" name="文本框 3"/>
          <p:cNvSpPr txBox="1"/>
          <p:nvPr/>
        </p:nvSpPr>
        <p:spPr>
          <a:xfrm>
            <a:off x="1822450" y="467360"/>
            <a:ext cx="2045970" cy="398780"/>
          </a:xfrm>
          <a:prstGeom prst="rect">
            <a:avLst/>
          </a:prstGeom>
          <a:noFill/>
        </p:spPr>
        <p:txBody>
          <a:bodyPr wrap="square" rtlCol="0">
            <a:spAutoFit/>
          </a:bodyPr>
          <a:lstStyle/>
          <a:p>
            <a:pPr algn="dist"/>
            <a:r>
              <a:rPr lang="zh-CN" altLang="en-US" sz="2000" dirty="0">
                <a:solidFill>
                  <a:srgbClr val="26158C"/>
                </a:solidFill>
                <a:latin typeface="等线" panose="02010600030101010101" pitchFamily="2" charset="-122"/>
                <a:ea typeface="等线" panose="02010600030101010101" pitchFamily="2" charset="-122"/>
                <a:cs typeface="+mn-ea"/>
                <a:sym typeface="+mn-lt"/>
              </a:rPr>
              <a:t>法规文件</a:t>
            </a:r>
            <a:endParaRPr lang="zh-CN" altLang="en-US" sz="2000" dirty="0">
              <a:solidFill>
                <a:srgbClr val="26158C"/>
              </a:solidFill>
              <a:latin typeface="等线" panose="02010600030101010101" pitchFamily="2" charset="-122"/>
              <a:ea typeface="等线" panose="02010600030101010101" pitchFamily="2" charset="-122"/>
              <a:cs typeface="+mn-ea"/>
              <a:sym typeface="+mn-lt"/>
            </a:endParaRPr>
          </a:p>
        </p:txBody>
      </p:sp>
      <p:sp>
        <p:nvSpPr>
          <p:cNvPr id="5" name="圆角矩形 4"/>
          <p:cNvSpPr/>
          <p:nvPr/>
        </p:nvSpPr>
        <p:spPr>
          <a:xfrm>
            <a:off x="836295" y="355600"/>
            <a:ext cx="556895" cy="408305"/>
          </a:xfrm>
          <a:prstGeom prst="roundRect">
            <a:avLst>
              <a:gd name="adj" fmla="val 6594"/>
            </a:avLst>
          </a:prstGeom>
          <a:solidFill>
            <a:srgbClr val="26158C">
              <a:alpha val="35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latin typeface="等线" panose="02010600030101010101" pitchFamily="2" charset="-122"/>
              <a:ea typeface="等线" panose="02010600030101010101" pitchFamily="2" charset="-122"/>
              <a:cs typeface="字魂57号-创细黑" panose="00000500000000000000" charset="-122"/>
            </a:endParaRPr>
          </a:p>
        </p:txBody>
      </p:sp>
    </p:spTree>
  </p:cSld>
  <p:clrMapOvr>
    <a:masterClrMapping/>
  </p:clrMapOvr>
  <p:transition advClick="0" advTm="0">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64845" y="1172845"/>
            <a:ext cx="10691495" cy="5046345"/>
          </a:xfrm>
          <a:prstGeom prst="rect">
            <a:avLst/>
          </a:prstGeom>
          <a:noFill/>
        </p:spPr>
        <p:txBody>
          <a:bodyPr wrap="square" rtlCol="0">
            <a:spAutoFit/>
          </a:bodyPr>
          <a:lstStyle/>
          <a:p>
            <a:pPr lvl="0" indent="0">
              <a:buFont typeface="Arial" panose="020B0604020202020204" pitchFamily="34" charset="0"/>
              <a:buNone/>
            </a:pPr>
            <a:r>
              <a:rPr lang="en-US" altLang="zh-CN" sz="1400" b="1" dirty="0">
                <a:latin typeface="等线" panose="02010600030101010101" pitchFamily="2" charset="-122"/>
                <a:ea typeface="等线" panose="02010600030101010101" pitchFamily="2" charset="-122"/>
                <a:cs typeface="等线" panose="02010600030101010101" pitchFamily="2" charset="-122"/>
              </a:rPr>
              <a:t>3.</a:t>
            </a:r>
            <a:r>
              <a:rPr lang="zh-CN" altLang="en-US" sz="1400" b="1" dirty="0">
                <a:latin typeface="等线" panose="02010600030101010101" pitchFamily="2" charset="-122"/>
                <a:ea typeface="等线" panose="02010600030101010101" pitchFamily="2" charset="-122"/>
                <a:cs typeface="等线" panose="02010600030101010101" pitchFamily="2" charset="-122"/>
              </a:rPr>
              <a:t> </a:t>
            </a:r>
            <a:r>
              <a:rPr lang="zh-CN" altLang="zh-CN" sz="1400" b="1" dirty="0">
                <a:latin typeface="等线" panose="02010600030101010101" pitchFamily="2" charset="-122"/>
                <a:ea typeface="等线" panose="02010600030101010101" pitchFamily="2" charset="-122"/>
                <a:cs typeface="等线" panose="02010600030101010101" pitchFamily="2" charset="-122"/>
              </a:rPr>
              <a:t>标准</a:t>
            </a:r>
            <a:endParaRPr lang="zh-CN" altLang="zh-CN" sz="1400" b="1" dirty="0">
              <a:latin typeface="等线" panose="02010600030101010101" pitchFamily="2" charset="-122"/>
              <a:ea typeface="等线" panose="02010600030101010101" pitchFamily="2" charset="-122"/>
              <a:cs typeface="等线" panose="02010600030101010101" pitchFamily="2" charset="-122"/>
            </a:endParaRPr>
          </a:p>
          <a:p>
            <a:pPr marL="171450" lvl="0" indent="-171450">
              <a:buFont typeface="Arial" panose="020B0604020202020204" pitchFamily="34" charset="0"/>
              <a:buChar char="•"/>
            </a:pPr>
            <a:r>
              <a:rPr lang="zh-CN" altLang="zh-CN" sz="1400" dirty="0">
                <a:latin typeface="等线" panose="02010600030101010101" pitchFamily="2" charset="-122"/>
                <a:ea typeface="等线" panose="02010600030101010101" pitchFamily="2" charset="-122"/>
                <a:cs typeface="等线" panose="02010600030101010101" pitchFamily="2" charset="-122"/>
              </a:rPr>
              <a:t>GB 9706.1-2007 《医用电气设备 第1部分：安全通用要求》</a:t>
            </a:r>
            <a:endParaRPr lang="zh-CN" altLang="zh-CN" sz="1400" dirty="0">
              <a:latin typeface="等线" panose="02010600030101010101" pitchFamily="2" charset="-122"/>
              <a:ea typeface="等线" panose="02010600030101010101" pitchFamily="2" charset="-122"/>
              <a:cs typeface="等线" panose="02010600030101010101" pitchFamily="2" charset="-122"/>
            </a:endParaRPr>
          </a:p>
          <a:p>
            <a:pPr marL="171450" lvl="0" indent="-171450">
              <a:buFont typeface="Arial" panose="020B0604020202020204" pitchFamily="34" charset="0"/>
              <a:buChar char="•"/>
            </a:pPr>
            <a:r>
              <a:rPr lang="zh-CN" altLang="zh-CN" sz="1400" dirty="0">
                <a:latin typeface="等线" panose="02010600030101010101" pitchFamily="2" charset="-122"/>
                <a:ea typeface="等线" panose="02010600030101010101" pitchFamily="2" charset="-122"/>
                <a:cs typeface="等线" panose="02010600030101010101" pitchFamily="2" charset="-122"/>
              </a:rPr>
              <a:t>YY/T 0664-2020 《医疗器械软件 软件生存周期过程》</a:t>
            </a:r>
            <a:endParaRPr lang="zh-CN" altLang="zh-CN" sz="1400" dirty="0">
              <a:latin typeface="等线" panose="02010600030101010101" pitchFamily="2" charset="-122"/>
              <a:ea typeface="等线" panose="02010600030101010101" pitchFamily="2" charset="-122"/>
              <a:cs typeface="等线" panose="02010600030101010101" pitchFamily="2" charset="-122"/>
            </a:endParaRPr>
          </a:p>
          <a:p>
            <a:pPr marL="171450" lvl="0" indent="-171450">
              <a:buFont typeface="Arial" panose="020B0604020202020204" pitchFamily="34" charset="0"/>
              <a:buChar char="•"/>
            </a:pPr>
            <a:r>
              <a:rPr lang="zh-CN" altLang="zh-CN" sz="1400" dirty="0">
                <a:latin typeface="等线" panose="02010600030101010101" pitchFamily="2" charset="-122"/>
                <a:ea typeface="等线" panose="02010600030101010101" pitchFamily="2" charset="-122"/>
                <a:cs typeface="等线" panose="02010600030101010101" pitchFamily="2" charset="-122"/>
              </a:rPr>
              <a:t>GB / T 25000.51-2016 《系统与软件工程 系统与软件质量要求和评价( SQuaRE )第 51 部分: 就绪可用软件产品( RUSP )的质量要求和测试细则》</a:t>
            </a:r>
            <a:endParaRPr lang="zh-CN" altLang="zh-CN" sz="1400" dirty="0">
              <a:latin typeface="等线" panose="02010600030101010101" pitchFamily="2" charset="-122"/>
              <a:ea typeface="等线" panose="02010600030101010101" pitchFamily="2" charset="-122"/>
              <a:cs typeface="等线" panose="02010600030101010101" pitchFamily="2" charset="-122"/>
            </a:endParaRPr>
          </a:p>
          <a:p>
            <a:pPr marL="171450" lvl="0" indent="-171450">
              <a:buFont typeface="Arial" panose="020B0604020202020204" pitchFamily="34" charset="0"/>
              <a:buChar char="•"/>
            </a:pPr>
            <a:r>
              <a:rPr lang="zh-CN" altLang="zh-CN" sz="1400" dirty="0">
                <a:latin typeface="等线" panose="02010600030101010101" pitchFamily="2" charset="-122"/>
                <a:ea typeface="等线" panose="02010600030101010101" pitchFamily="2" charset="-122"/>
                <a:cs typeface="等线" panose="02010600030101010101" pitchFamily="2" charset="-122"/>
              </a:rPr>
              <a:t>YY 0505-2012 《医用电气设备 第1-2部分 安全通用要求并列标准 电磁兼容 要求和试验》</a:t>
            </a:r>
            <a:endParaRPr lang="zh-CN" altLang="zh-CN" sz="1400" dirty="0">
              <a:latin typeface="等线" panose="02010600030101010101" pitchFamily="2" charset="-122"/>
              <a:ea typeface="等线" panose="02010600030101010101" pitchFamily="2" charset="-122"/>
              <a:cs typeface="等线" panose="02010600030101010101" pitchFamily="2" charset="-122"/>
            </a:endParaRPr>
          </a:p>
          <a:p>
            <a:pPr marL="171450" lvl="0" indent="-171450">
              <a:buFont typeface="Arial" panose="020B0604020202020204" pitchFamily="34" charset="0"/>
              <a:buChar char="•"/>
            </a:pPr>
            <a:r>
              <a:rPr lang="zh-CN" altLang="zh-CN" sz="1400" dirty="0">
                <a:latin typeface="等线" panose="02010600030101010101" pitchFamily="2" charset="-122"/>
                <a:ea typeface="等线" panose="02010600030101010101" pitchFamily="2" charset="-122"/>
                <a:cs typeface="等线" panose="02010600030101010101" pitchFamily="2" charset="-122"/>
              </a:rPr>
              <a:t>GB/T 14710-2009 《医用电器环境要求及试验方法》</a:t>
            </a:r>
            <a:endParaRPr lang="zh-CN" altLang="zh-CN" sz="1400" dirty="0">
              <a:latin typeface="等线" panose="02010600030101010101" pitchFamily="2" charset="-122"/>
              <a:ea typeface="等线" panose="02010600030101010101" pitchFamily="2" charset="-122"/>
              <a:cs typeface="等线" panose="02010600030101010101" pitchFamily="2" charset="-122"/>
            </a:endParaRPr>
          </a:p>
          <a:p>
            <a:pPr marL="171450" lvl="0" indent="-171450">
              <a:buFont typeface="Arial" panose="020B0604020202020204" pitchFamily="34" charset="0"/>
              <a:buChar char="•"/>
            </a:pPr>
            <a:r>
              <a:rPr lang="zh-CN" altLang="zh-CN" sz="1400" dirty="0">
                <a:latin typeface="等线" panose="02010600030101010101" pitchFamily="2" charset="-122"/>
                <a:ea typeface="等线" panose="02010600030101010101" pitchFamily="2" charset="-122"/>
                <a:cs typeface="等线" panose="02010600030101010101" pitchFamily="2" charset="-122"/>
              </a:rPr>
              <a:t>YY/T 1630—2018 《医疗器械唯一标识基本要求》</a:t>
            </a:r>
            <a:endParaRPr lang="zh-CN" altLang="zh-CN" sz="1400" dirty="0">
              <a:latin typeface="等线" panose="02010600030101010101" pitchFamily="2" charset="-122"/>
              <a:ea typeface="等线" panose="02010600030101010101" pitchFamily="2" charset="-122"/>
              <a:cs typeface="等线" panose="02010600030101010101" pitchFamily="2" charset="-122"/>
            </a:endParaRPr>
          </a:p>
          <a:p>
            <a:pPr marL="171450" lvl="0" indent="-171450">
              <a:buFont typeface="Arial" panose="020B0604020202020204" pitchFamily="34" charset="0"/>
              <a:buChar char="•"/>
            </a:pPr>
            <a:r>
              <a:rPr lang="zh-CN" altLang="zh-CN" sz="1400" dirty="0">
                <a:latin typeface="等线" panose="02010600030101010101" pitchFamily="2" charset="-122"/>
                <a:ea typeface="等线" panose="02010600030101010101" pitchFamily="2" charset="-122"/>
                <a:cs typeface="等线" panose="02010600030101010101" pitchFamily="2" charset="-122"/>
              </a:rPr>
              <a:t>YY/T 0287-2017 《医疗器械质量管理体系用于法规的要求》</a:t>
            </a:r>
            <a:endParaRPr lang="zh-CN" altLang="zh-CN" sz="1400" dirty="0">
              <a:latin typeface="等线" panose="02010600030101010101" pitchFamily="2" charset="-122"/>
              <a:ea typeface="等线" panose="02010600030101010101" pitchFamily="2" charset="-122"/>
              <a:cs typeface="等线" panose="02010600030101010101" pitchFamily="2" charset="-122"/>
            </a:endParaRPr>
          </a:p>
          <a:p>
            <a:pPr marL="171450" lvl="0" indent="-171450">
              <a:buFont typeface="Arial" panose="020B0604020202020204" pitchFamily="34" charset="0"/>
              <a:buChar char="•"/>
            </a:pPr>
            <a:r>
              <a:rPr lang="zh-CN" altLang="zh-CN" sz="1400" dirty="0">
                <a:latin typeface="等线" panose="02010600030101010101" pitchFamily="2" charset="-122"/>
                <a:ea typeface="等线" panose="02010600030101010101" pitchFamily="2" charset="-122"/>
                <a:cs typeface="等线" panose="02010600030101010101" pitchFamily="2" charset="-122"/>
              </a:rPr>
              <a:t>YY/ T 0316-2016 《医疗器械 风险管理对医疗器械的应用》</a:t>
            </a:r>
            <a:endParaRPr lang="zh-CN" altLang="zh-CN" sz="1400" dirty="0">
              <a:latin typeface="等线" panose="02010600030101010101" pitchFamily="2" charset="-122"/>
              <a:ea typeface="等线" panose="02010600030101010101" pitchFamily="2" charset="-122"/>
              <a:cs typeface="等线" panose="02010600030101010101" pitchFamily="2" charset="-122"/>
            </a:endParaRPr>
          </a:p>
          <a:p>
            <a:pPr marL="171450" lvl="0" indent="-171450">
              <a:buFont typeface="Arial" panose="020B0604020202020204" pitchFamily="34" charset="0"/>
              <a:buChar char="•"/>
            </a:pPr>
            <a:r>
              <a:rPr lang="zh-CN" altLang="zh-CN" sz="1400" dirty="0">
                <a:latin typeface="等线" panose="02010600030101010101" pitchFamily="2" charset="-122"/>
                <a:ea typeface="等线" panose="02010600030101010101" pitchFamily="2" charset="-122"/>
                <a:cs typeface="等线" panose="02010600030101010101" pitchFamily="2" charset="-122"/>
              </a:rPr>
              <a:t>GB/ T 16886.1-2022 《医疗器械生物学评价第1部分：风险管理过程中的评价与试验》（2023.5.1实施）</a:t>
            </a:r>
            <a:endParaRPr lang="zh-CN" altLang="zh-CN" sz="1400" dirty="0">
              <a:latin typeface="等线" panose="02010600030101010101" pitchFamily="2" charset="-122"/>
              <a:ea typeface="等线" panose="02010600030101010101" pitchFamily="2" charset="-122"/>
              <a:cs typeface="等线" panose="02010600030101010101" pitchFamily="2" charset="-122"/>
            </a:endParaRPr>
          </a:p>
          <a:p>
            <a:pPr marL="171450" lvl="0" indent="-171450">
              <a:buFont typeface="Arial" panose="020B0604020202020204" pitchFamily="34" charset="0"/>
              <a:buChar char="•"/>
            </a:pPr>
            <a:r>
              <a:rPr lang="zh-CN" altLang="zh-CN" sz="1400" dirty="0">
                <a:latin typeface="等线" panose="02010600030101010101" pitchFamily="2" charset="-122"/>
                <a:ea typeface="等线" panose="02010600030101010101" pitchFamily="2" charset="-122"/>
                <a:cs typeface="等线" panose="02010600030101010101" pitchFamily="2" charset="-122"/>
              </a:rPr>
              <a:t>GB/ T 16886.1-2011 《医疗器械生物学评价 第1部分：风险管理过程中的评价与试验》</a:t>
            </a:r>
            <a:endParaRPr lang="zh-CN" altLang="zh-CN" sz="1400" dirty="0">
              <a:latin typeface="等线" panose="02010600030101010101" pitchFamily="2" charset="-122"/>
              <a:ea typeface="等线" panose="02010600030101010101" pitchFamily="2" charset="-122"/>
              <a:cs typeface="等线" panose="02010600030101010101" pitchFamily="2" charset="-122"/>
            </a:endParaRPr>
          </a:p>
          <a:p>
            <a:pPr marL="171450" lvl="0" indent="-171450">
              <a:buFont typeface="Arial" panose="020B0604020202020204" pitchFamily="34" charset="0"/>
              <a:buChar char="•"/>
            </a:pPr>
            <a:r>
              <a:rPr lang="zh-CN" altLang="zh-CN" sz="1400" dirty="0">
                <a:latin typeface="等线" panose="02010600030101010101" pitchFamily="2" charset="-122"/>
                <a:ea typeface="等线" panose="02010600030101010101" pitchFamily="2" charset="-122"/>
                <a:cs typeface="等线" panose="02010600030101010101" pitchFamily="2" charset="-122"/>
              </a:rPr>
              <a:t>GB/ T 16886.5-2017 《医疗器械生物学评价 第5部分：体外细胞毒性试验》</a:t>
            </a:r>
            <a:endParaRPr lang="zh-CN" altLang="zh-CN" sz="1400" dirty="0">
              <a:latin typeface="等线" panose="02010600030101010101" pitchFamily="2" charset="-122"/>
              <a:ea typeface="等线" panose="02010600030101010101" pitchFamily="2" charset="-122"/>
              <a:cs typeface="等线" panose="02010600030101010101" pitchFamily="2" charset="-122"/>
            </a:endParaRPr>
          </a:p>
          <a:p>
            <a:pPr marL="171450" lvl="0" indent="-171450">
              <a:buFont typeface="Arial" panose="020B0604020202020204" pitchFamily="34" charset="0"/>
              <a:buChar char="•"/>
            </a:pPr>
            <a:r>
              <a:rPr lang="zh-CN" altLang="zh-CN" sz="1400" dirty="0">
                <a:latin typeface="等线" panose="02010600030101010101" pitchFamily="2" charset="-122"/>
                <a:ea typeface="等线" panose="02010600030101010101" pitchFamily="2" charset="-122"/>
                <a:cs typeface="等线" panose="02010600030101010101" pitchFamily="2" charset="-122"/>
              </a:rPr>
              <a:t>GB/ T 16886.10-2017 《医疗器械生物学评价第10部分：刺激与皮肤致敏试验》</a:t>
            </a:r>
            <a:endParaRPr lang="zh-CN" altLang="zh-CN" sz="1400" dirty="0">
              <a:latin typeface="等线" panose="02010600030101010101" pitchFamily="2" charset="-122"/>
              <a:ea typeface="等线" panose="02010600030101010101" pitchFamily="2" charset="-122"/>
              <a:cs typeface="等线" panose="02010600030101010101" pitchFamily="2" charset="-122"/>
            </a:endParaRPr>
          </a:p>
          <a:p>
            <a:pPr marL="171450" lvl="0" indent="-171450">
              <a:buFont typeface="Arial" panose="020B0604020202020204" pitchFamily="34" charset="0"/>
              <a:buChar char="•"/>
            </a:pPr>
            <a:r>
              <a:rPr lang="zh-CN" altLang="zh-CN" sz="1400" dirty="0">
                <a:latin typeface="等线" panose="02010600030101010101" pitchFamily="2" charset="-122"/>
                <a:ea typeface="等线" panose="02010600030101010101" pitchFamily="2" charset="-122"/>
                <a:cs typeface="等线" panose="02010600030101010101" pitchFamily="2" charset="-122"/>
              </a:rPr>
              <a:t>熟悉</a:t>
            </a:r>
            <a:endParaRPr lang="zh-CN" altLang="zh-CN" sz="1400" dirty="0">
              <a:latin typeface="等线" panose="02010600030101010101" pitchFamily="2" charset="-122"/>
              <a:ea typeface="等线" panose="02010600030101010101" pitchFamily="2" charset="-122"/>
              <a:cs typeface="等线" panose="02010600030101010101" pitchFamily="2" charset="-122"/>
            </a:endParaRPr>
          </a:p>
          <a:p>
            <a:pPr marL="171450" lvl="0" indent="-171450">
              <a:buFont typeface="Arial" panose="020B0604020202020204" pitchFamily="34" charset="0"/>
              <a:buChar char="•"/>
            </a:pPr>
            <a:r>
              <a:rPr lang="zh-CN" altLang="zh-CN" sz="1400" dirty="0">
                <a:latin typeface="等线" panose="02010600030101010101" pitchFamily="2" charset="-122"/>
                <a:ea typeface="等线" panose="02010600030101010101" pitchFamily="2" charset="-122"/>
                <a:cs typeface="等线" panose="02010600030101010101" pitchFamily="2" charset="-122"/>
              </a:rPr>
              <a:t>YY 1057-2016  《医用脚踏开关通用技术条件》</a:t>
            </a:r>
            <a:endParaRPr lang="zh-CN" altLang="zh-CN" sz="1400" dirty="0">
              <a:latin typeface="等线" panose="02010600030101010101" pitchFamily="2" charset="-122"/>
              <a:ea typeface="等线" panose="02010600030101010101" pitchFamily="2" charset="-122"/>
              <a:cs typeface="等线" panose="02010600030101010101" pitchFamily="2" charset="-122"/>
            </a:endParaRPr>
          </a:p>
          <a:p>
            <a:pPr marL="171450" lvl="0" indent="-171450">
              <a:buFont typeface="Arial" panose="020B0604020202020204" pitchFamily="34" charset="0"/>
              <a:buChar char="•"/>
            </a:pPr>
            <a:r>
              <a:rPr lang="zh-CN" altLang="zh-CN" sz="1400" dirty="0">
                <a:latin typeface="等线" panose="02010600030101010101" pitchFamily="2" charset="-122"/>
                <a:ea typeface="等线" panose="02010600030101010101" pitchFamily="2" charset="-122"/>
                <a:cs typeface="等线" panose="02010600030101010101" pitchFamily="2" charset="-122"/>
              </a:rPr>
              <a:t>YY/T 1474-2016 《医疗器械可用性工程对医疗器械的应用》</a:t>
            </a:r>
            <a:endParaRPr lang="zh-CN" altLang="zh-CN" sz="1400" dirty="0">
              <a:latin typeface="等线" panose="02010600030101010101" pitchFamily="2" charset="-122"/>
              <a:ea typeface="等线" panose="02010600030101010101" pitchFamily="2" charset="-122"/>
              <a:cs typeface="等线" panose="02010600030101010101" pitchFamily="2" charset="-122"/>
            </a:endParaRPr>
          </a:p>
          <a:p>
            <a:pPr marL="171450" lvl="0" indent="-171450">
              <a:buFont typeface="Arial" panose="020B0604020202020204" pitchFamily="34" charset="0"/>
              <a:buChar char="•"/>
            </a:pPr>
            <a:r>
              <a:rPr lang="zh-CN" altLang="zh-CN" sz="1400" dirty="0">
                <a:latin typeface="等线" panose="02010600030101010101" pitchFamily="2" charset="-122"/>
                <a:ea typeface="等线" panose="02010600030101010101" pitchFamily="2" charset="-122"/>
                <a:cs typeface="等线" panose="02010600030101010101" pitchFamily="2" charset="-122"/>
              </a:rPr>
              <a:t>YY/T 1712-2021 《采用机器人技术的辅助手术设备和辅助手术系统》（2022.10.1实施）</a:t>
            </a:r>
            <a:endParaRPr lang="zh-CN" altLang="zh-CN" sz="1400" dirty="0">
              <a:latin typeface="等线" panose="02010600030101010101" pitchFamily="2" charset="-122"/>
              <a:ea typeface="等线" panose="02010600030101010101" pitchFamily="2" charset="-122"/>
              <a:cs typeface="等线" panose="02010600030101010101" pitchFamily="2" charset="-122"/>
            </a:endParaRPr>
          </a:p>
          <a:p>
            <a:pPr marL="171450" lvl="0" indent="-171450">
              <a:buFont typeface="Arial" panose="020B0604020202020204" pitchFamily="34" charset="0"/>
              <a:buChar char="•"/>
            </a:pPr>
            <a:r>
              <a:rPr lang="zh-CN" altLang="zh-CN" sz="1400" dirty="0">
                <a:latin typeface="等线" panose="02010600030101010101" pitchFamily="2" charset="-122"/>
                <a:ea typeface="等线" panose="02010600030101010101" pitchFamily="2" charset="-122"/>
                <a:cs typeface="等线" panose="02010600030101010101" pitchFamily="2" charset="-122"/>
              </a:rPr>
              <a:t>GB 9706.1-2020 《医用电气设备第1部分：基本安全和基本性能的通用要求》（2023.5.1实施）</a:t>
            </a:r>
            <a:endParaRPr lang="zh-CN" altLang="zh-CN" sz="1400" dirty="0">
              <a:latin typeface="等线" panose="02010600030101010101" pitchFamily="2" charset="-122"/>
              <a:ea typeface="等线" panose="02010600030101010101" pitchFamily="2" charset="-122"/>
              <a:cs typeface="等线" panose="02010600030101010101" pitchFamily="2" charset="-122"/>
            </a:endParaRPr>
          </a:p>
          <a:p>
            <a:pPr marL="171450" lvl="0" indent="-171450">
              <a:buFont typeface="Arial" panose="020B0604020202020204" pitchFamily="34" charset="0"/>
              <a:buChar char="•"/>
            </a:pPr>
            <a:r>
              <a:rPr lang="zh-CN" altLang="zh-CN" sz="1400" dirty="0">
                <a:latin typeface="等线" panose="02010600030101010101" pitchFamily="2" charset="-122"/>
                <a:ea typeface="等线" panose="02010600030101010101" pitchFamily="2" charset="-122"/>
                <a:cs typeface="等线" panose="02010600030101010101" pitchFamily="2" charset="-122"/>
              </a:rPr>
              <a:t>YY 9706.102-2021 《医用电气设备 第1-2部分：基本安全和基本性能的通用要求 并列标准：电磁兼容 要求和试验》的要求（2023.5.1实施）</a:t>
            </a:r>
            <a:endParaRPr lang="zh-CN" altLang="zh-CN" sz="1400" dirty="0">
              <a:latin typeface="等线" panose="02010600030101010101" pitchFamily="2" charset="-122"/>
              <a:ea typeface="等线" panose="02010600030101010101" pitchFamily="2" charset="-122"/>
              <a:cs typeface="等线" panose="02010600030101010101" pitchFamily="2" charset="-122"/>
            </a:endParaRPr>
          </a:p>
          <a:p>
            <a:pPr marL="171450" lvl="0" indent="-171450">
              <a:buFont typeface="Arial" panose="020B0604020202020204" pitchFamily="34" charset="0"/>
              <a:buChar char="•"/>
            </a:pPr>
            <a:r>
              <a:rPr lang="zh-CN" altLang="zh-CN" sz="1400" dirty="0">
                <a:latin typeface="等线" panose="02010600030101010101" pitchFamily="2" charset="-122"/>
                <a:ea typeface="等线" panose="02010600030101010101" pitchFamily="2" charset="-122"/>
                <a:cs typeface="等线" panose="02010600030101010101" pitchFamily="2" charset="-122"/>
              </a:rPr>
              <a:t>YY/T 9706.106-2021《医用电气设备 第1-6部分：基本安全和基本性能的通用要求 并列标准：可用性》</a:t>
            </a:r>
            <a:endParaRPr lang="zh-CN" altLang="zh-CN" sz="1400" dirty="0">
              <a:latin typeface="等线" panose="02010600030101010101" pitchFamily="2" charset="-122"/>
              <a:ea typeface="等线" panose="02010600030101010101" pitchFamily="2" charset="-122"/>
              <a:cs typeface="等线" panose="02010600030101010101" pitchFamily="2" charset="-122"/>
            </a:endParaRPr>
          </a:p>
          <a:p>
            <a:pPr marL="171450" lvl="0" indent="-171450">
              <a:buFont typeface="Arial" panose="020B0604020202020204" pitchFamily="34" charset="0"/>
              <a:buChar char="•"/>
            </a:pPr>
            <a:r>
              <a:rPr lang="zh-CN" altLang="zh-CN" sz="1400" dirty="0">
                <a:latin typeface="等线" panose="02010600030101010101" pitchFamily="2" charset="-122"/>
                <a:ea typeface="等线" panose="02010600030101010101" pitchFamily="2" charset="-122"/>
                <a:cs typeface="等线" panose="02010600030101010101" pitchFamily="2" charset="-122"/>
              </a:rPr>
              <a:t>YY/ T 1686-2020 《采用机器人技术的医用电气设备 分类》</a:t>
            </a:r>
            <a:endParaRPr lang="zh-CN" altLang="zh-CN" sz="1400" dirty="0">
              <a:latin typeface="等线" panose="02010600030101010101" pitchFamily="2" charset="-122"/>
              <a:ea typeface="等线" panose="02010600030101010101" pitchFamily="2" charset="-122"/>
              <a:cs typeface="等线" panose="02010600030101010101" pitchFamily="2" charset="-122"/>
            </a:endParaRPr>
          </a:p>
        </p:txBody>
      </p:sp>
      <p:sp>
        <p:nvSpPr>
          <p:cNvPr id="3" name="圆角矩形 2"/>
          <p:cNvSpPr/>
          <p:nvPr/>
        </p:nvSpPr>
        <p:spPr>
          <a:xfrm>
            <a:off x="1042670" y="467360"/>
            <a:ext cx="556895" cy="408305"/>
          </a:xfrm>
          <a:prstGeom prst="roundRect">
            <a:avLst>
              <a:gd name="adj" fmla="val 6594"/>
            </a:avLst>
          </a:prstGeom>
          <a:solidFill>
            <a:srgbClr val="26158C">
              <a:alpha val="80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latin typeface="等线" panose="02010600030101010101" pitchFamily="2" charset="-122"/>
              <a:ea typeface="等线" panose="02010600030101010101" pitchFamily="2" charset="-122"/>
              <a:cs typeface="字魂57号-创细黑" panose="00000500000000000000" charset="-122"/>
            </a:endParaRPr>
          </a:p>
        </p:txBody>
      </p:sp>
      <p:sp>
        <p:nvSpPr>
          <p:cNvPr id="4" name="文本框 3"/>
          <p:cNvSpPr txBox="1"/>
          <p:nvPr/>
        </p:nvSpPr>
        <p:spPr>
          <a:xfrm>
            <a:off x="1822450" y="467360"/>
            <a:ext cx="2096135" cy="398780"/>
          </a:xfrm>
          <a:prstGeom prst="rect">
            <a:avLst/>
          </a:prstGeom>
          <a:noFill/>
        </p:spPr>
        <p:txBody>
          <a:bodyPr wrap="square" rtlCol="0">
            <a:spAutoFit/>
          </a:bodyPr>
          <a:lstStyle/>
          <a:p>
            <a:pPr algn="dist"/>
            <a:r>
              <a:rPr lang="zh-CN" altLang="en-US" sz="2000" dirty="0">
                <a:solidFill>
                  <a:srgbClr val="26158C"/>
                </a:solidFill>
                <a:latin typeface="等线" panose="02010600030101010101" pitchFamily="2" charset="-122"/>
                <a:ea typeface="等线" panose="02010600030101010101" pitchFamily="2" charset="-122"/>
                <a:cs typeface="+mn-ea"/>
                <a:sym typeface="+mn-lt"/>
              </a:rPr>
              <a:t>法规文件</a:t>
            </a:r>
            <a:endParaRPr lang="zh-CN" altLang="en-US" sz="2000" dirty="0">
              <a:solidFill>
                <a:srgbClr val="26158C"/>
              </a:solidFill>
              <a:latin typeface="等线" panose="02010600030101010101" pitchFamily="2" charset="-122"/>
              <a:ea typeface="等线" panose="02010600030101010101" pitchFamily="2" charset="-122"/>
              <a:cs typeface="+mn-ea"/>
              <a:sym typeface="+mn-lt"/>
            </a:endParaRPr>
          </a:p>
        </p:txBody>
      </p:sp>
      <p:sp>
        <p:nvSpPr>
          <p:cNvPr id="5" name="圆角矩形 4"/>
          <p:cNvSpPr/>
          <p:nvPr/>
        </p:nvSpPr>
        <p:spPr>
          <a:xfrm>
            <a:off x="836295" y="355600"/>
            <a:ext cx="556895" cy="408305"/>
          </a:xfrm>
          <a:prstGeom prst="roundRect">
            <a:avLst>
              <a:gd name="adj" fmla="val 6594"/>
            </a:avLst>
          </a:prstGeom>
          <a:solidFill>
            <a:srgbClr val="26158C">
              <a:alpha val="35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latin typeface="等线" panose="02010600030101010101" pitchFamily="2" charset="-122"/>
              <a:ea typeface="等线" panose="02010600030101010101" pitchFamily="2" charset="-122"/>
              <a:cs typeface="字魂57号-创细黑" panose="00000500000000000000" charset="-122"/>
            </a:endParaRPr>
          </a:p>
        </p:txBody>
      </p:sp>
    </p:spTree>
  </p:cSld>
  <p:clrMapOvr>
    <a:masterClrMapping/>
  </p:clrMapOvr>
  <p:transition advClick="0" advTm="0">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36295" y="1753541"/>
            <a:ext cx="7470710" cy="1753235"/>
          </a:xfrm>
          <a:prstGeom prst="rect">
            <a:avLst/>
          </a:prstGeom>
          <a:noFill/>
        </p:spPr>
        <p:txBody>
          <a:bodyPr wrap="square" rtlCol="0">
            <a:spAutoFit/>
          </a:bodyPr>
          <a:lstStyle/>
          <a:p>
            <a:pPr>
              <a:lnSpc>
                <a:spcPct val="200000"/>
              </a:lnSpc>
            </a:pPr>
            <a:r>
              <a:rPr lang="zh-CN" altLang="en-US" b="1" dirty="0">
                <a:latin typeface="等线" panose="02010600030101010101" pitchFamily="2" charset="-122"/>
                <a:ea typeface="等线" panose="02010600030101010101" pitchFamily="2" charset="-122"/>
                <a:cs typeface="等线" panose="02010600030101010101" pitchFamily="2" charset="-122"/>
              </a:rPr>
              <a:t>注册策略：</a:t>
            </a:r>
            <a:endParaRPr lang="zh-CN" altLang="en-US" b="1" dirty="0">
              <a:latin typeface="等线" panose="02010600030101010101" pitchFamily="2" charset="-122"/>
              <a:ea typeface="等线" panose="02010600030101010101" pitchFamily="2" charset="-122"/>
              <a:cs typeface="等线" panose="02010600030101010101" pitchFamily="2" charset="-122"/>
            </a:endParaRPr>
          </a:p>
          <a:p>
            <a:pPr>
              <a:lnSpc>
                <a:spcPct val="200000"/>
              </a:lnSpc>
            </a:pPr>
            <a:r>
              <a:rPr lang="zh-CN" altLang="en-US" dirty="0">
                <a:latin typeface="等线" panose="02010600030101010101" pitchFamily="2" charset="-122"/>
                <a:ea typeface="等线" panose="02010600030101010101" pitchFamily="2" charset="-122"/>
                <a:cs typeface="等线" panose="02010600030101010101" pitchFamily="2" charset="-122"/>
              </a:rPr>
              <a:t>髋关节置换手术导航定位系统：Ⅲ类</a:t>
            </a:r>
            <a:endParaRPr lang="zh-CN" altLang="en-US" dirty="0">
              <a:latin typeface="等线" panose="02010600030101010101" pitchFamily="2" charset="-122"/>
              <a:ea typeface="等线" panose="02010600030101010101" pitchFamily="2" charset="-122"/>
              <a:cs typeface="等线" panose="02010600030101010101" pitchFamily="2" charset="-122"/>
            </a:endParaRPr>
          </a:p>
          <a:p>
            <a:pPr>
              <a:lnSpc>
                <a:spcPct val="200000"/>
              </a:lnSpc>
            </a:pPr>
            <a:r>
              <a:rPr lang="zh-CN" altLang="en-US" dirty="0">
                <a:latin typeface="等线" panose="02010600030101010101" pitchFamily="2" charset="-122"/>
                <a:ea typeface="等线" panose="02010600030101010101" pitchFamily="2" charset="-122"/>
                <a:cs typeface="等线" panose="02010600030101010101" pitchFamily="2" charset="-122"/>
              </a:rPr>
              <a:t>配套工具包：Ⅰ类</a:t>
            </a:r>
            <a:endParaRPr lang="zh-CN" altLang="en-US" dirty="0">
              <a:latin typeface="等线" panose="02010600030101010101" pitchFamily="2" charset="-122"/>
              <a:ea typeface="等线" panose="02010600030101010101" pitchFamily="2" charset="-122"/>
              <a:cs typeface="等线" panose="02010600030101010101" pitchFamily="2" charset="-122"/>
            </a:endParaRPr>
          </a:p>
        </p:txBody>
      </p:sp>
      <p:sp>
        <p:nvSpPr>
          <p:cNvPr id="3" name="圆角矩形 2"/>
          <p:cNvSpPr/>
          <p:nvPr/>
        </p:nvSpPr>
        <p:spPr>
          <a:xfrm>
            <a:off x="1042670" y="467360"/>
            <a:ext cx="556895" cy="408305"/>
          </a:xfrm>
          <a:prstGeom prst="roundRect">
            <a:avLst>
              <a:gd name="adj" fmla="val 6594"/>
            </a:avLst>
          </a:prstGeom>
          <a:solidFill>
            <a:srgbClr val="26158C">
              <a:alpha val="80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latin typeface="等线" panose="02010600030101010101" pitchFamily="2" charset="-122"/>
              <a:ea typeface="等线" panose="02010600030101010101" pitchFamily="2" charset="-122"/>
              <a:cs typeface="字魂57号-创细黑" panose="00000500000000000000" charset="-122"/>
            </a:endParaRPr>
          </a:p>
        </p:txBody>
      </p:sp>
      <p:sp>
        <p:nvSpPr>
          <p:cNvPr id="4" name="文本框 3"/>
          <p:cNvSpPr txBox="1"/>
          <p:nvPr/>
        </p:nvSpPr>
        <p:spPr>
          <a:xfrm>
            <a:off x="1822450" y="467360"/>
            <a:ext cx="2177415" cy="398780"/>
          </a:xfrm>
          <a:prstGeom prst="rect">
            <a:avLst/>
          </a:prstGeom>
          <a:noFill/>
        </p:spPr>
        <p:txBody>
          <a:bodyPr wrap="square" rtlCol="0">
            <a:spAutoFit/>
          </a:bodyPr>
          <a:lstStyle/>
          <a:p>
            <a:pPr algn="dist"/>
            <a:r>
              <a:rPr lang="zh-CN" altLang="en-US" sz="2000" dirty="0">
                <a:solidFill>
                  <a:srgbClr val="26158C"/>
                </a:solidFill>
                <a:latin typeface="等线" panose="02010600030101010101" pitchFamily="2" charset="-122"/>
                <a:ea typeface="等线" panose="02010600030101010101" pitchFamily="2" charset="-122"/>
                <a:cs typeface="+mn-ea"/>
                <a:sym typeface="+mn-lt"/>
              </a:rPr>
              <a:t>注册临床策略</a:t>
            </a:r>
            <a:endParaRPr lang="zh-CN" altLang="en-US" sz="2000" dirty="0">
              <a:solidFill>
                <a:srgbClr val="26158C"/>
              </a:solidFill>
              <a:latin typeface="等线" panose="02010600030101010101" pitchFamily="2" charset="-122"/>
              <a:ea typeface="等线" panose="02010600030101010101" pitchFamily="2" charset="-122"/>
              <a:cs typeface="+mn-ea"/>
              <a:sym typeface="+mn-lt"/>
            </a:endParaRPr>
          </a:p>
        </p:txBody>
      </p:sp>
      <p:sp>
        <p:nvSpPr>
          <p:cNvPr id="5" name="圆角矩形 4"/>
          <p:cNvSpPr/>
          <p:nvPr/>
        </p:nvSpPr>
        <p:spPr>
          <a:xfrm>
            <a:off x="836295" y="355600"/>
            <a:ext cx="556895" cy="408305"/>
          </a:xfrm>
          <a:prstGeom prst="roundRect">
            <a:avLst>
              <a:gd name="adj" fmla="val 6594"/>
            </a:avLst>
          </a:prstGeom>
          <a:solidFill>
            <a:srgbClr val="26158C">
              <a:alpha val="35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latin typeface="等线" panose="02010600030101010101" pitchFamily="2" charset="-122"/>
              <a:ea typeface="等线" panose="02010600030101010101" pitchFamily="2" charset="-122"/>
              <a:cs typeface="字魂57号-创细黑" panose="00000500000000000000" charset="-122"/>
            </a:endParaRPr>
          </a:p>
        </p:txBody>
      </p:sp>
      <p:sp>
        <p:nvSpPr>
          <p:cNvPr id="7" name="文本框 6"/>
          <p:cNvSpPr txBox="1"/>
          <p:nvPr/>
        </p:nvSpPr>
        <p:spPr>
          <a:xfrm>
            <a:off x="836295" y="3841421"/>
            <a:ext cx="7470710" cy="1198880"/>
          </a:xfrm>
          <a:prstGeom prst="rect">
            <a:avLst/>
          </a:prstGeom>
          <a:noFill/>
        </p:spPr>
        <p:txBody>
          <a:bodyPr wrap="square" rtlCol="0">
            <a:spAutoFit/>
          </a:bodyPr>
          <a:p>
            <a:pPr>
              <a:lnSpc>
                <a:spcPct val="200000"/>
              </a:lnSpc>
            </a:pPr>
            <a:r>
              <a:rPr lang="zh-CN" altLang="en-US" b="1" dirty="0">
                <a:latin typeface="等线" panose="02010600030101010101" pitchFamily="2" charset="-122"/>
                <a:ea typeface="等线" panose="02010600030101010101" pitchFamily="2" charset="-122"/>
                <a:cs typeface="等线" panose="02010600030101010101" pitchFamily="2" charset="-122"/>
              </a:rPr>
              <a:t>临床评价路径：</a:t>
            </a:r>
            <a:endParaRPr lang="zh-CN" altLang="en-US" b="1" dirty="0">
              <a:latin typeface="等线" panose="02010600030101010101" pitchFamily="2" charset="-122"/>
              <a:ea typeface="等线" panose="02010600030101010101" pitchFamily="2" charset="-122"/>
              <a:cs typeface="等线" panose="02010600030101010101" pitchFamily="2" charset="-122"/>
            </a:endParaRPr>
          </a:p>
          <a:p>
            <a:pPr>
              <a:lnSpc>
                <a:spcPct val="200000"/>
              </a:lnSpc>
            </a:pPr>
            <a:r>
              <a:rPr lang="zh-CN" altLang="zh-CN" dirty="0">
                <a:latin typeface="等线" panose="02010600030101010101" pitchFamily="2" charset="-122"/>
                <a:ea typeface="等线" panose="02010600030101010101" pitchFamily="2" charset="-122"/>
                <a:cs typeface="等线" panose="02010600030101010101" pitchFamily="2" charset="-122"/>
              </a:rPr>
              <a:t>临床试验</a:t>
            </a:r>
            <a:r>
              <a:rPr lang="en-US" altLang="zh-CN" dirty="0">
                <a:latin typeface="等线" panose="02010600030101010101" pitchFamily="2" charset="-122"/>
                <a:ea typeface="等线" panose="02010600030101010101" pitchFamily="2" charset="-122"/>
                <a:cs typeface="等线" panose="02010600030101010101" pitchFamily="2" charset="-122"/>
              </a:rPr>
              <a:t> </a:t>
            </a:r>
            <a:endParaRPr lang="zh-CN" altLang="zh-CN" dirty="0">
              <a:latin typeface="等线" panose="02010600030101010101" pitchFamily="2" charset="-122"/>
              <a:ea typeface="等线" panose="02010600030101010101" pitchFamily="2" charset="-122"/>
              <a:cs typeface="等线" panose="02010600030101010101" pitchFamily="2" charset="-122"/>
            </a:endParaRPr>
          </a:p>
        </p:txBody>
      </p:sp>
    </p:spTree>
  </p:cSld>
  <p:clrMapOvr>
    <a:masterClrMapping/>
  </p:clrMapOvr>
  <p:transition advClick="0" advTm="0">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5ba4ad82c8118"/>
          <p:cNvPicPr>
            <a:picLocks noChangeAspect="1"/>
          </p:cNvPicPr>
          <p:nvPr/>
        </p:nvPicPr>
        <p:blipFill>
          <a:blip r:embed="rId1"/>
          <a:stretch>
            <a:fillRect/>
          </a:stretch>
        </p:blipFill>
        <p:spPr>
          <a:xfrm rot="5400000">
            <a:off x="2667000" y="-2667000"/>
            <a:ext cx="6858000" cy="12192000"/>
          </a:xfrm>
          <a:prstGeom prst="rect">
            <a:avLst/>
          </a:prstGeom>
        </p:spPr>
      </p:pic>
      <p:sp>
        <p:nvSpPr>
          <p:cNvPr id="7" name="矩形 6"/>
          <p:cNvSpPr/>
          <p:nvPr/>
        </p:nvSpPr>
        <p:spPr>
          <a:xfrm>
            <a:off x="0" y="-47625"/>
            <a:ext cx="5697855" cy="6905625"/>
          </a:xfrm>
          <a:prstGeom prst="rect">
            <a:avLst/>
          </a:pr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7号-创细黑" panose="00000500000000000000" charset="-122"/>
            </a:endParaRPr>
          </a:p>
        </p:txBody>
      </p:sp>
      <p:sp>
        <p:nvSpPr>
          <p:cNvPr id="8" name="矩形 7"/>
          <p:cNvSpPr/>
          <p:nvPr/>
        </p:nvSpPr>
        <p:spPr>
          <a:xfrm>
            <a:off x="5697220" y="-24130"/>
            <a:ext cx="6494780" cy="6905625"/>
          </a:xfrm>
          <a:prstGeom prst="rect">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7号-创细黑" panose="00000500000000000000" charset="-122"/>
            </a:endParaRPr>
          </a:p>
        </p:txBody>
      </p:sp>
      <p:sp>
        <p:nvSpPr>
          <p:cNvPr id="9" name="圆角矩形 8"/>
          <p:cNvSpPr/>
          <p:nvPr/>
        </p:nvSpPr>
        <p:spPr>
          <a:xfrm>
            <a:off x="9288780" y="3928745"/>
            <a:ext cx="3047365" cy="2952750"/>
          </a:xfrm>
          <a:prstGeom prst="roundRect">
            <a:avLst>
              <a:gd name="adj" fmla="val 6408"/>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7号-创细黑" panose="00000500000000000000" charset="-122"/>
            </a:endParaRPr>
          </a:p>
        </p:txBody>
      </p:sp>
      <p:sp>
        <p:nvSpPr>
          <p:cNvPr id="11" name="圆角矩形 10"/>
          <p:cNvSpPr/>
          <p:nvPr/>
        </p:nvSpPr>
        <p:spPr>
          <a:xfrm>
            <a:off x="843280" y="-47625"/>
            <a:ext cx="2311400" cy="2049145"/>
          </a:xfrm>
          <a:prstGeom prst="roundRect">
            <a:avLst>
              <a:gd name="adj" fmla="val 9637"/>
            </a:avLst>
          </a:prstGeom>
          <a:solidFill>
            <a:srgbClr val="26158C">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7号-创细黑" panose="00000500000000000000" charset="-122"/>
            </a:endParaRPr>
          </a:p>
        </p:txBody>
      </p:sp>
      <p:sp>
        <p:nvSpPr>
          <p:cNvPr id="10" name="圆角矩形 9"/>
          <p:cNvSpPr/>
          <p:nvPr/>
        </p:nvSpPr>
        <p:spPr>
          <a:xfrm>
            <a:off x="2472055" y="1030605"/>
            <a:ext cx="7695565" cy="5029835"/>
          </a:xfrm>
          <a:prstGeom prst="roundRect">
            <a:avLst>
              <a:gd name="adj" fmla="val 6594"/>
            </a:avLst>
          </a:prstGeom>
          <a:solidFill>
            <a:srgbClr val="26158C">
              <a:alpha val="80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cs typeface="字魂57号-创细黑" panose="00000500000000000000" charset="-122"/>
            </a:endParaRPr>
          </a:p>
        </p:txBody>
      </p:sp>
      <p:sp>
        <p:nvSpPr>
          <p:cNvPr id="2" name="文本框 1"/>
          <p:cNvSpPr txBox="1"/>
          <p:nvPr/>
        </p:nvSpPr>
        <p:spPr>
          <a:xfrm>
            <a:off x="4063365" y="3101340"/>
            <a:ext cx="4975860" cy="1107996"/>
          </a:xfrm>
          <a:prstGeom prst="rect">
            <a:avLst/>
          </a:prstGeom>
          <a:noFill/>
        </p:spPr>
        <p:txBody>
          <a:bodyPr wrap="square" rtlCol="0">
            <a:spAutoFit/>
          </a:bodyPr>
          <a:lstStyle/>
          <a:p>
            <a:pPr algn="dist"/>
            <a:r>
              <a:rPr lang="zh-CN" altLang="en-US" sz="6600" dirty="0">
                <a:solidFill>
                  <a:schemeClr val="bg1"/>
                </a:solidFill>
                <a:latin typeface="字魂59号-创粗黑" panose="00000500000000000000" charset="-122"/>
                <a:ea typeface="字魂59号-创粗黑" panose="00000500000000000000" charset="-122"/>
                <a:cs typeface="+mn-ea"/>
                <a:sym typeface="+mn-lt"/>
              </a:rPr>
              <a:t>专利分析</a:t>
            </a:r>
            <a:endParaRPr lang="zh-CN" altLang="en-US" sz="6600" dirty="0">
              <a:solidFill>
                <a:schemeClr val="bg1"/>
              </a:solidFill>
              <a:latin typeface="字魂59号-创粗黑" panose="00000500000000000000" charset="-122"/>
              <a:ea typeface="字魂59号-创粗黑" panose="00000500000000000000" charset="-122"/>
              <a:cs typeface="+mn-ea"/>
              <a:sym typeface="+mn-lt"/>
            </a:endParaRPr>
          </a:p>
        </p:txBody>
      </p:sp>
      <p:sp>
        <p:nvSpPr>
          <p:cNvPr id="3" name="文本框 2"/>
          <p:cNvSpPr txBox="1"/>
          <p:nvPr/>
        </p:nvSpPr>
        <p:spPr>
          <a:xfrm>
            <a:off x="4956810" y="2171700"/>
            <a:ext cx="2317115" cy="768350"/>
          </a:xfrm>
          <a:prstGeom prst="rect">
            <a:avLst/>
          </a:prstGeom>
          <a:noFill/>
        </p:spPr>
        <p:txBody>
          <a:bodyPr wrap="square" rtlCol="0">
            <a:spAutoFit/>
          </a:bodyPr>
          <a:lstStyle/>
          <a:p>
            <a:pPr algn="dist"/>
            <a:r>
              <a:rPr lang="en-US" altLang="zh-CN" sz="4400" dirty="0">
                <a:solidFill>
                  <a:schemeClr val="bg1"/>
                </a:solidFill>
                <a:latin typeface="字魂59号-创粗黑" panose="00000500000000000000" charset="-122"/>
                <a:ea typeface="字魂59号-创粗黑" panose="00000500000000000000" charset="-122"/>
                <a:cs typeface="+mn-ea"/>
                <a:sym typeface="+mn-lt"/>
              </a:rPr>
              <a:t>part.04</a:t>
            </a:r>
            <a:endParaRPr lang="en-US" altLang="zh-CN" sz="4400" dirty="0">
              <a:solidFill>
                <a:schemeClr val="bg1"/>
              </a:solidFill>
              <a:latin typeface="字魂59号-创粗黑" panose="00000500000000000000" charset="-122"/>
              <a:ea typeface="字魂59号-创粗黑" panose="00000500000000000000" charset="-122"/>
              <a:cs typeface="+mn-ea"/>
              <a:sym typeface="+mn-lt"/>
            </a:endParaRPr>
          </a:p>
        </p:txBody>
      </p:sp>
      <p:sp>
        <p:nvSpPr>
          <p:cNvPr id="131" name="Freeform 341"/>
          <p:cNvSpPr>
            <a:spLocks noEditPoints="1"/>
          </p:cNvSpPr>
          <p:nvPr/>
        </p:nvSpPr>
        <p:spPr bwMode="auto">
          <a:xfrm>
            <a:off x="4211320" y="2327910"/>
            <a:ext cx="590550" cy="455930"/>
          </a:xfrm>
          <a:custGeom>
            <a:avLst/>
            <a:gdLst>
              <a:gd name="T0" fmla="*/ 33 w 97"/>
              <a:gd name="T1" fmla="*/ 75 h 75"/>
              <a:gd name="T2" fmla="*/ 44 w 97"/>
              <a:gd name="T3" fmla="*/ 75 h 75"/>
              <a:gd name="T4" fmla="*/ 47 w 97"/>
              <a:gd name="T5" fmla="*/ 73 h 75"/>
              <a:gd name="T6" fmla="*/ 47 w 97"/>
              <a:gd name="T7" fmla="*/ 49 h 75"/>
              <a:gd name="T8" fmla="*/ 39 w 97"/>
              <a:gd name="T9" fmla="*/ 45 h 75"/>
              <a:gd name="T10" fmla="*/ 30 w 97"/>
              <a:gd name="T11" fmla="*/ 50 h 75"/>
              <a:gd name="T12" fmla="*/ 30 w 97"/>
              <a:gd name="T13" fmla="*/ 73 h 75"/>
              <a:gd name="T14" fmla="*/ 33 w 97"/>
              <a:gd name="T15" fmla="*/ 75 h 75"/>
              <a:gd name="T16" fmla="*/ 0 w 97"/>
              <a:gd name="T17" fmla="*/ 49 h 75"/>
              <a:gd name="T18" fmla="*/ 37 w 97"/>
              <a:gd name="T19" fmla="*/ 28 h 75"/>
              <a:gd name="T20" fmla="*/ 39 w 97"/>
              <a:gd name="T21" fmla="*/ 26 h 75"/>
              <a:gd name="T22" fmla="*/ 41 w 97"/>
              <a:gd name="T23" fmla="*/ 28 h 75"/>
              <a:gd name="T24" fmla="*/ 52 w 97"/>
              <a:gd name="T25" fmla="*/ 34 h 75"/>
              <a:gd name="T26" fmla="*/ 81 w 97"/>
              <a:gd name="T27" fmla="*/ 9 h 75"/>
              <a:gd name="T28" fmla="*/ 77 w 97"/>
              <a:gd name="T29" fmla="*/ 4 h 75"/>
              <a:gd name="T30" fmla="*/ 87 w 97"/>
              <a:gd name="T31" fmla="*/ 2 h 75"/>
              <a:gd name="T32" fmla="*/ 97 w 97"/>
              <a:gd name="T33" fmla="*/ 0 h 75"/>
              <a:gd name="T34" fmla="*/ 94 w 97"/>
              <a:gd name="T35" fmla="*/ 10 h 75"/>
              <a:gd name="T36" fmla="*/ 91 w 97"/>
              <a:gd name="T37" fmla="*/ 19 h 75"/>
              <a:gd name="T38" fmla="*/ 87 w 97"/>
              <a:gd name="T39" fmla="*/ 15 h 75"/>
              <a:gd name="T40" fmla="*/ 55 w 97"/>
              <a:gd name="T41" fmla="*/ 42 h 75"/>
              <a:gd name="T42" fmla="*/ 53 w 97"/>
              <a:gd name="T43" fmla="*/ 44 h 75"/>
              <a:gd name="T44" fmla="*/ 50 w 97"/>
              <a:gd name="T45" fmla="*/ 43 h 75"/>
              <a:gd name="T46" fmla="*/ 39 w 97"/>
              <a:gd name="T47" fmla="*/ 36 h 75"/>
              <a:gd name="T48" fmla="*/ 5 w 97"/>
              <a:gd name="T49" fmla="*/ 57 h 75"/>
              <a:gd name="T50" fmla="*/ 0 w 97"/>
              <a:gd name="T51" fmla="*/ 49 h 75"/>
              <a:gd name="T52" fmla="*/ 10 w 97"/>
              <a:gd name="T53" fmla="*/ 75 h 75"/>
              <a:gd name="T54" fmla="*/ 21 w 97"/>
              <a:gd name="T55" fmla="*/ 75 h 75"/>
              <a:gd name="T56" fmla="*/ 23 w 97"/>
              <a:gd name="T57" fmla="*/ 73 h 75"/>
              <a:gd name="T58" fmla="*/ 23 w 97"/>
              <a:gd name="T59" fmla="*/ 54 h 75"/>
              <a:gd name="T60" fmla="*/ 7 w 97"/>
              <a:gd name="T61" fmla="*/ 64 h 75"/>
              <a:gd name="T62" fmla="*/ 7 w 97"/>
              <a:gd name="T63" fmla="*/ 73 h 75"/>
              <a:gd name="T64" fmla="*/ 10 w 97"/>
              <a:gd name="T65" fmla="*/ 75 h 75"/>
              <a:gd name="T66" fmla="*/ 56 w 97"/>
              <a:gd name="T67" fmla="*/ 75 h 75"/>
              <a:gd name="T68" fmla="*/ 67 w 97"/>
              <a:gd name="T69" fmla="*/ 75 h 75"/>
              <a:gd name="T70" fmla="*/ 70 w 97"/>
              <a:gd name="T71" fmla="*/ 73 h 75"/>
              <a:gd name="T72" fmla="*/ 70 w 97"/>
              <a:gd name="T73" fmla="*/ 39 h 75"/>
              <a:gd name="T74" fmla="*/ 70 w 97"/>
              <a:gd name="T75" fmla="*/ 39 h 75"/>
              <a:gd name="T76" fmla="*/ 54 w 97"/>
              <a:gd name="T77" fmla="*/ 53 h 75"/>
              <a:gd name="T78" fmla="*/ 53 w 97"/>
              <a:gd name="T79" fmla="*/ 52 h 75"/>
              <a:gd name="T80" fmla="*/ 53 w 97"/>
              <a:gd name="T81" fmla="*/ 73 h 75"/>
              <a:gd name="T82" fmla="*/ 56 w 97"/>
              <a:gd name="T83" fmla="*/ 75 h 75"/>
              <a:gd name="T84" fmla="*/ 79 w 97"/>
              <a:gd name="T85" fmla="*/ 75 h 75"/>
              <a:gd name="T86" fmla="*/ 90 w 97"/>
              <a:gd name="T87" fmla="*/ 75 h 75"/>
              <a:gd name="T88" fmla="*/ 93 w 97"/>
              <a:gd name="T89" fmla="*/ 73 h 75"/>
              <a:gd name="T90" fmla="*/ 93 w 97"/>
              <a:gd name="T91" fmla="*/ 32 h 75"/>
              <a:gd name="T92" fmla="*/ 86 w 97"/>
              <a:gd name="T93" fmla="*/ 24 h 75"/>
              <a:gd name="T94" fmla="*/ 77 w 97"/>
              <a:gd name="T95" fmla="*/ 33 h 75"/>
              <a:gd name="T96" fmla="*/ 77 w 97"/>
              <a:gd name="T97" fmla="*/ 73 h 75"/>
              <a:gd name="T98" fmla="*/ 79 w 97"/>
              <a:gd name="T9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7" h="75">
                <a:moveTo>
                  <a:pt x="33" y="75"/>
                </a:moveTo>
                <a:cubicBezTo>
                  <a:pt x="37" y="75"/>
                  <a:pt x="40" y="75"/>
                  <a:pt x="44" y="75"/>
                </a:cubicBezTo>
                <a:cubicBezTo>
                  <a:pt x="45" y="75"/>
                  <a:pt x="47" y="74"/>
                  <a:pt x="47" y="73"/>
                </a:cubicBezTo>
                <a:cubicBezTo>
                  <a:pt x="47" y="49"/>
                  <a:pt x="47" y="49"/>
                  <a:pt x="47" y="49"/>
                </a:cubicBezTo>
                <a:cubicBezTo>
                  <a:pt x="39" y="45"/>
                  <a:pt x="39" y="45"/>
                  <a:pt x="39" y="45"/>
                </a:cubicBezTo>
                <a:cubicBezTo>
                  <a:pt x="30" y="50"/>
                  <a:pt x="30" y="50"/>
                  <a:pt x="30" y="50"/>
                </a:cubicBezTo>
                <a:cubicBezTo>
                  <a:pt x="30" y="73"/>
                  <a:pt x="30" y="73"/>
                  <a:pt x="30" y="73"/>
                </a:cubicBezTo>
                <a:cubicBezTo>
                  <a:pt x="30" y="74"/>
                  <a:pt x="31" y="75"/>
                  <a:pt x="33" y="75"/>
                </a:cubicBezTo>
                <a:close/>
                <a:moveTo>
                  <a:pt x="0" y="49"/>
                </a:moveTo>
                <a:cubicBezTo>
                  <a:pt x="37" y="28"/>
                  <a:pt x="37" y="28"/>
                  <a:pt x="37" y="28"/>
                </a:cubicBezTo>
                <a:cubicBezTo>
                  <a:pt x="39" y="26"/>
                  <a:pt x="39" y="26"/>
                  <a:pt x="39" y="26"/>
                </a:cubicBezTo>
                <a:cubicBezTo>
                  <a:pt x="41" y="28"/>
                  <a:pt x="41" y="28"/>
                  <a:pt x="41" y="28"/>
                </a:cubicBezTo>
                <a:cubicBezTo>
                  <a:pt x="52" y="34"/>
                  <a:pt x="52" y="34"/>
                  <a:pt x="52" y="34"/>
                </a:cubicBezTo>
                <a:cubicBezTo>
                  <a:pt x="81" y="9"/>
                  <a:pt x="81" y="9"/>
                  <a:pt x="81" y="9"/>
                </a:cubicBezTo>
                <a:cubicBezTo>
                  <a:pt x="77" y="4"/>
                  <a:pt x="77" y="4"/>
                  <a:pt x="77" y="4"/>
                </a:cubicBezTo>
                <a:cubicBezTo>
                  <a:pt x="87" y="2"/>
                  <a:pt x="87" y="2"/>
                  <a:pt x="87" y="2"/>
                </a:cubicBezTo>
                <a:cubicBezTo>
                  <a:pt x="97" y="0"/>
                  <a:pt x="97" y="0"/>
                  <a:pt x="97" y="0"/>
                </a:cubicBezTo>
                <a:cubicBezTo>
                  <a:pt x="94" y="10"/>
                  <a:pt x="94" y="10"/>
                  <a:pt x="94" y="10"/>
                </a:cubicBezTo>
                <a:cubicBezTo>
                  <a:pt x="91" y="19"/>
                  <a:pt x="91" y="19"/>
                  <a:pt x="91" y="19"/>
                </a:cubicBezTo>
                <a:cubicBezTo>
                  <a:pt x="87" y="15"/>
                  <a:pt x="87" y="15"/>
                  <a:pt x="87" y="15"/>
                </a:cubicBezTo>
                <a:cubicBezTo>
                  <a:pt x="55" y="42"/>
                  <a:pt x="55" y="42"/>
                  <a:pt x="55" y="42"/>
                </a:cubicBezTo>
                <a:cubicBezTo>
                  <a:pt x="53" y="44"/>
                  <a:pt x="53" y="44"/>
                  <a:pt x="53" y="44"/>
                </a:cubicBezTo>
                <a:cubicBezTo>
                  <a:pt x="50" y="43"/>
                  <a:pt x="50" y="43"/>
                  <a:pt x="50" y="43"/>
                </a:cubicBezTo>
                <a:cubicBezTo>
                  <a:pt x="39" y="36"/>
                  <a:pt x="39" y="36"/>
                  <a:pt x="39" y="36"/>
                </a:cubicBezTo>
                <a:cubicBezTo>
                  <a:pt x="5" y="57"/>
                  <a:pt x="5" y="57"/>
                  <a:pt x="5" y="57"/>
                </a:cubicBezTo>
                <a:cubicBezTo>
                  <a:pt x="0" y="49"/>
                  <a:pt x="0" y="49"/>
                  <a:pt x="0" y="49"/>
                </a:cubicBezTo>
                <a:close/>
                <a:moveTo>
                  <a:pt x="10" y="75"/>
                </a:moveTo>
                <a:cubicBezTo>
                  <a:pt x="21" y="75"/>
                  <a:pt x="21" y="75"/>
                  <a:pt x="21" y="75"/>
                </a:cubicBezTo>
                <a:cubicBezTo>
                  <a:pt x="22" y="75"/>
                  <a:pt x="23" y="74"/>
                  <a:pt x="23" y="73"/>
                </a:cubicBezTo>
                <a:cubicBezTo>
                  <a:pt x="23" y="54"/>
                  <a:pt x="23" y="54"/>
                  <a:pt x="23" y="54"/>
                </a:cubicBezTo>
                <a:cubicBezTo>
                  <a:pt x="7" y="64"/>
                  <a:pt x="7" y="64"/>
                  <a:pt x="7" y="64"/>
                </a:cubicBezTo>
                <a:cubicBezTo>
                  <a:pt x="7" y="73"/>
                  <a:pt x="7" y="73"/>
                  <a:pt x="7" y="73"/>
                </a:cubicBezTo>
                <a:cubicBezTo>
                  <a:pt x="7" y="74"/>
                  <a:pt x="8" y="75"/>
                  <a:pt x="10" y="75"/>
                </a:cubicBezTo>
                <a:close/>
                <a:moveTo>
                  <a:pt x="56" y="75"/>
                </a:moveTo>
                <a:cubicBezTo>
                  <a:pt x="60" y="75"/>
                  <a:pt x="63" y="75"/>
                  <a:pt x="67" y="75"/>
                </a:cubicBezTo>
                <a:cubicBezTo>
                  <a:pt x="69" y="75"/>
                  <a:pt x="70" y="74"/>
                  <a:pt x="70" y="73"/>
                </a:cubicBezTo>
                <a:cubicBezTo>
                  <a:pt x="70" y="62"/>
                  <a:pt x="70" y="50"/>
                  <a:pt x="70" y="39"/>
                </a:cubicBezTo>
                <a:cubicBezTo>
                  <a:pt x="70" y="39"/>
                  <a:pt x="70" y="39"/>
                  <a:pt x="70" y="39"/>
                </a:cubicBezTo>
                <a:cubicBezTo>
                  <a:pt x="54" y="53"/>
                  <a:pt x="54" y="53"/>
                  <a:pt x="54" y="53"/>
                </a:cubicBezTo>
                <a:cubicBezTo>
                  <a:pt x="53" y="52"/>
                  <a:pt x="53" y="52"/>
                  <a:pt x="53" y="52"/>
                </a:cubicBezTo>
                <a:cubicBezTo>
                  <a:pt x="53" y="73"/>
                  <a:pt x="53" y="73"/>
                  <a:pt x="53" y="73"/>
                </a:cubicBezTo>
                <a:cubicBezTo>
                  <a:pt x="53" y="74"/>
                  <a:pt x="55" y="75"/>
                  <a:pt x="56" y="75"/>
                </a:cubicBezTo>
                <a:close/>
                <a:moveTo>
                  <a:pt x="79" y="75"/>
                </a:moveTo>
                <a:cubicBezTo>
                  <a:pt x="90" y="75"/>
                  <a:pt x="90" y="75"/>
                  <a:pt x="90" y="75"/>
                </a:cubicBezTo>
                <a:cubicBezTo>
                  <a:pt x="92" y="75"/>
                  <a:pt x="93" y="74"/>
                  <a:pt x="93" y="73"/>
                </a:cubicBezTo>
                <a:cubicBezTo>
                  <a:pt x="93" y="32"/>
                  <a:pt x="93" y="32"/>
                  <a:pt x="93" y="32"/>
                </a:cubicBezTo>
                <a:cubicBezTo>
                  <a:pt x="86" y="24"/>
                  <a:pt x="86" y="24"/>
                  <a:pt x="86" y="24"/>
                </a:cubicBezTo>
                <a:cubicBezTo>
                  <a:pt x="77" y="33"/>
                  <a:pt x="77" y="33"/>
                  <a:pt x="77" y="33"/>
                </a:cubicBezTo>
                <a:cubicBezTo>
                  <a:pt x="77" y="73"/>
                  <a:pt x="77" y="73"/>
                  <a:pt x="77" y="73"/>
                </a:cubicBezTo>
                <a:cubicBezTo>
                  <a:pt x="77" y="74"/>
                  <a:pt x="78" y="75"/>
                  <a:pt x="79" y="75"/>
                </a:cubicBezTo>
                <a:close/>
              </a:path>
            </a:pathLst>
          </a:custGeom>
          <a:solidFill>
            <a:schemeClr val="bg1"/>
          </a:solidFill>
          <a:ln>
            <a:noFill/>
          </a:ln>
        </p:spPr>
        <p:txBody>
          <a:bodyPr vert="horz" wrap="square" lIns="91440" tIns="45720" rIns="91440" bIns="45720" numCol="1" anchor="t" anchorCtr="0" compatLnSpc="1"/>
          <a:lstStyle/>
          <a:p>
            <a:pPr>
              <a:lnSpc>
                <a:spcPct val="150000"/>
              </a:lnSpc>
            </a:pPr>
            <a:endParaRPr lang="zh-CN" altLang="en-US" sz="1100" dirty="0">
              <a:solidFill>
                <a:prstClr val="black"/>
              </a:solidFill>
              <a:latin typeface="字魂59号-创粗黑" panose="00000500000000000000" charset="-122"/>
              <a:ea typeface="字魂59号-创粗黑" panose="00000500000000000000" charset="-122"/>
              <a:cs typeface="+mn-ea"/>
              <a:sym typeface="Arial" panose="020B0604020202020204" pitchFamily="34" charset="0"/>
            </a:endParaRPr>
          </a:p>
        </p:txBody>
      </p:sp>
    </p:spTree>
    <p:custDataLst>
      <p:tags r:id="rId2"/>
    </p:custDataLst>
  </p:cSld>
  <p:clrMapOvr>
    <a:masterClrMapping/>
  </p:clrMapOvr>
  <p:transition advClick="0" advTm="0">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5ba4ad82c8118"/>
          <p:cNvPicPr>
            <a:picLocks noChangeAspect="1"/>
          </p:cNvPicPr>
          <p:nvPr/>
        </p:nvPicPr>
        <p:blipFill>
          <a:blip r:embed="rId1"/>
          <a:stretch>
            <a:fillRect/>
          </a:stretch>
        </p:blipFill>
        <p:spPr>
          <a:xfrm rot="5400000">
            <a:off x="2667000" y="-2667000"/>
            <a:ext cx="6858000" cy="12192000"/>
          </a:xfrm>
          <a:prstGeom prst="rect">
            <a:avLst/>
          </a:prstGeom>
        </p:spPr>
      </p:pic>
      <p:sp>
        <p:nvSpPr>
          <p:cNvPr id="7" name="矩形 6"/>
          <p:cNvSpPr/>
          <p:nvPr/>
        </p:nvSpPr>
        <p:spPr>
          <a:xfrm>
            <a:off x="0" y="-47625"/>
            <a:ext cx="5697855" cy="6905625"/>
          </a:xfrm>
          <a:prstGeom prst="rect">
            <a:avLst/>
          </a:pr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等线" panose="02010600030101010101" pitchFamily="2" charset="-122"/>
              <a:ea typeface="等线" panose="02010600030101010101" pitchFamily="2" charset="-122"/>
              <a:cs typeface="字魂57号-创细黑" panose="00000500000000000000" charset="-122"/>
            </a:endParaRPr>
          </a:p>
        </p:txBody>
      </p:sp>
      <p:sp>
        <p:nvSpPr>
          <p:cNvPr id="8" name="矩形 7"/>
          <p:cNvSpPr/>
          <p:nvPr/>
        </p:nvSpPr>
        <p:spPr>
          <a:xfrm>
            <a:off x="5697220" y="-24130"/>
            <a:ext cx="6494780" cy="6905625"/>
          </a:xfrm>
          <a:prstGeom prst="rect">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等线" panose="02010600030101010101" pitchFamily="2" charset="-122"/>
              <a:ea typeface="等线" panose="02010600030101010101" pitchFamily="2" charset="-122"/>
              <a:cs typeface="字魂57号-创细黑" panose="00000500000000000000" charset="-122"/>
            </a:endParaRPr>
          </a:p>
        </p:txBody>
      </p:sp>
      <p:sp>
        <p:nvSpPr>
          <p:cNvPr id="11" name="圆角矩形 10"/>
          <p:cNvSpPr/>
          <p:nvPr/>
        </p:nvSpPr>
        <p:spPr>
          <a:xfrm>
            <a:off x="843280" y="-47625"/>
            <a:ext cx="2311400" cy="2049145"/>
          </a:xfrm>
          <a:prstGeom prst="roundRect">
            <a:avLst>
              <a:gd name="adj" fmla="val 9637"/>
            </a:avLst>
          </a:prstGeom>
          <a:solidFill>
            <a:srgbClr val="26158C">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等线" panose="02010600030101010101" pitchFamily="2" charset="-122"/>
              <a:ea typeface="等线" panose="02010600030101010101" pitchFamily="2" charset="-122"/>
              <a:cs typeface="字魂57号-创细黑" panose="00000500000000000000" charset="-122"/>
            </a:endParaRPr>
          </a:p>
        </p:txBody>
      </p:sp>
      <p:sp>
        <p:nvSpPr>
          <p:cNvPr id="10" name="圆角矩形 9"/>
          <p:cNvSpPr/>
          <p:nvPr/>
        </p:nvSpPr>
        <p:spPr>
          <a:xfrm>
            <a:off x="-2867660" y="1508125"/>
            <a:ext cx="7757795" cy="4175760"/>
          </a:xfrm>
          <a:prstGeom prst="roundRect">
            <a:avLst>
              <a:gd name="adj" fmla="val 6594"/>
            </a:avLst>
          </a:prstGeom>
          <a:solidFill>
            <a:srgbClr val="26158C">
              <a:alpha val="80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latin typeface="等线" panose="02010600030101010101" pitchFamily="2" charset="-122"/>
              <a:ea typeface="等线" panose="02010600030101010101" pitchFamily="2" charset="-122"/>
              <a:cs typeface="字魂57号-创细黑" panose="00000500000000000000" charset="-122"/>
            </a:endParaRPr>
          </a:p>
        </p:txBody>
      </p:sp>
      <p:sp>
        <p:nvSpPr>
          <p:cNvPr id="14" name="文本框 13"/>
          <p:cNvSpPr txBox="1"/>
          <p:nvPr/>
        </p:nvSpPr>
        <p:spPr>
          <a:xfrm>
            <a:off x="1691004" y="3783330"/>
            <a:ext cx="2666391" cy="769441"/>
          </a:xfrm>
          <a:prstGeom prst="rect">
            <a:avLst/>
          </a:prstGeom>
          <a:noFill/>
        </p:spPr>
        <p:txBody>
          <a:bodyPr wrap="square" rtlCol="0">
            <a:spAutoFit/>
          </a:bodyPr>
          <a:lstStyle/>
          <a:p>
            <a:pPr algn="dist"/>
            <a:r>
              <a:rPr lang="en-US" altLang="zh-CN" sz="4400" dirty="0">
                <a:ln w="47625">
                  <a:noFill/>
                </a:ln>
                <a:solidFill>
                  <a:schemeClr val="bg2">
                    <a:alpha val="85000"/>
                  </a:schemeClr>
                </a:solidFill>
                <a:latin typeface="等线" panose="02010600030101010101" pitchFamily="2" charset="-122"/>
                <a:ea typeface="等线" panose="02010600030101010101" pitchFamily="2" charset="-122"/>
                <a:cs typeface="字魂59号-创粗黑" panose="00000500000000000000" charset="-122"/>
              </a:rPr>
              <a:t>contents</a:t>
            </a:r>
            <a:endParaRPr lang="en-US" altLang="zh-CN" sz="4400" dirty="0">
              <a:ln w="47625">
                <a:noFill/>
              </a:ln>
              <a:solidFill>
                <a:schemeClr val="bg2">
                  <a:alpha val="85000"/>
                </a:schemeClr>
              </a:solidFill>
              <a:latin typeface="等线" panose="02010600030101010101" pitchFamily="2" charset="-122"/>
              <a:ea typeface="等线" panose="02010600030101010101" pitchFamily="2" charset="-122"/>
              <a:cs typeface="字魂59号-创粗黑" panose="00000500000000000000" charset="-122"/>
            </a:endParaRPr>
          </a:p>
        </p:txBody>
      </p:sp>
      <p:sp>
        <p:nvSpPr>
          <p:cNvPr id="18" name="文本框 17"/>
          <p:cNvSpPr txBox="1"/>
          <p:nvPr/>
        </p:nvSpPr>
        <p:spPr>
          <a:xfrm>
            <a:off x="1691005" y="2883535"/>
            <a:ext cx="2197735" cy="1106805"/>
          </a:xfrm>
          <a:prstGeom prst="rect">
            <a:avLst/>
          </a:prstGeom>
          <a:noFill/>
        </p:spPr>
        <p:txBody>
          <a:bodyPr wrap="square" rtlCol="0">
            <a:spAutoFit/>
          </a:bodyPr>
          <a:lstStyle/>
          <a:p>
            <a:pPr algn="dist"/>
            <a:r>
              <a:rPr lang="zh-CN" altLang="en-US" sz="6600" b="1">
                <a:solidFill>
                  <a:schemeClr val="bg1"/>
                </a:solidFill>
                <a:latin typeface="等线" panose="02010600030101010101" pitchFamily="2" charset="-122"/>
                <a:ea typeface="等线" panose="02010600030101010101" pitchFamily="2" charset="-122"/>
                <a:cs typeface="字魂59号-创粗黑" panose="00000500000000000000" charset="-122"/>
              </a:rPr>
              <a:t>目录</a:t>
            </a:r>
            <a:endParaRPr lang="zh-CN" altLang="en-US" sz="6600" b="1">
              <a:solidFill>
                <a:schemeClr val="bg1"/>
              </a:solidFill>
              <a:latin typeface="等线" panose="02010600030101010101" pitchFamily="2" charset="-122"/>
              <a:ea typeface="等线" panose="02010600030101010101" pitchFamily="2" charset="-122"/>
              <a:cs typeface="字魂59号-创粗黑" panose="00000500000000000000" charset="-122"/>
            </a:endParaRPr>
          </a:p>
        </p:txBody>
      </p:sp>
      <p:grpSp>
        <p:nvGrpSpPr>
          <p:cNvPr id="4" name="组合 3"/>
          <p:cNvGrpSpPr/>
          <p:nvPr/>
        </p:nvGrpSpPr>
        <p:grpSpPr>
          <a:xfrm>
            <a:off x="6541135" y="339435"/>
            <a:ext cx="2900793" cy="592982"/>
            <a:chOff x="6541135" y="227464"/>
            <a:chExt cx="2900793" cy="592982"/>
          </a:xfrm>
        </p:grpSpPr>
        <p:sp>
          <p:nvSpPr>
            <p:cNvPr id="2" name="文本框 1"/>
            <p:cNvSpPr txBox="1"/>
            <p:nvPr/>
          </p:nvSpPr>
          <p:spPr>
            <a:xfrm>
              <a:off x="7615787" y="227464"/>
              <a:ext cx="1826141" cy="584775"/>
            </a:xfrm>
            <a:prstGeom prst="rect">
              <a:avLst/>
            </a:prstGeom>
            <a:noFill/>
          </p:spPr>
          <p:txBody>
            <a:bodyPr wrap="none" rtlCol="0">
              <a:spAutoFit/>
            </a:bodyPr>
            <a:lstStyle/>
            <a:p>
              <a:r>
                <a:rPr lang="zh-CN" altLang="en-US" sz="3200" dirty="0">
                  <a:solidFill>
                    <a:srgbClr val="29227D"/>
                  </a:solidFill>
                  <a:latin typeface="等线" panose="02010600030101010101" pitchFamily="2" charset="-122"/>
                  <a:ea typeface="等线" panose="02010600030101010101" pitchFamily="2" charset="-122"/>
                  <a:cs typeface="+mn-ea"/>
                  <a:sym typeface="+mn-lt"/>
                </a:rPr>
                <a:t>开发背景</a:t>
              </a:r>
              <a:endParaRPr lang="zh-CN" altLang="en-US" sz="3200" dirty="0">
                <a:solidFill>
                  <a:srgbClr val="29227D"/>
                </a:solidFill>
                <a:latin typeface="等线" panose="02010600030101010101" pitchFamily="2" charset="-122"/>
                <a:ea typeface="等线" panose="02010600030101010101" pitchFamily="2" charset="-122"/>
                <a:cs typeface="+mn-ea"/>
                <a:sym typeface="+mn-lt"/>
              </a:endParaRPr>
            </a:p>
          </p:txBody>
        </p:sp>
        <p:sp>
          <p:nvSpPr>
            <p:cNvPr id="25" name="圆角矩形 24"/>
            <p:cNvSpPr/>
            <p:nvPr/>
          </p:nvSpPr>
          <p:spPr>
            <a:xfrm>
              <a:off x="6541135" y="454686"/>
              <a:ext cx="836930" cy="180975"/>
            </a:xfrm>
            <a:prstGeom prst="roundRect">
              <a:avLst/>
            </a:prstGeom>
            <a:solidFill>
              <a:srgbClr val="261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等线" panose="02010600030101010101" pitchFamily="2" charset="-122"/>
                <a:ea typeface="等线" panose="02010600030101010101" pitchFamily="2" charset="-122"/>
                <a:cs typeface="字魂59号-创粗黑" panose="00000500000000000000" charset="-122"/>
              </a:endParaRPr>
            </a:p>
          </p:txBody>
        </p:sp>
        <p:sp>
          <p:nvSpPr>
            <p:cNvPr id="26" name="文本框 25"/>
            <p:cNvSpPr txBox="1"/>
            <p:nvPr/>
          </p:nvSpPr>
          <p:spPr>
            <a:xfrm>
              <a:off x="6744335" y="298476"/>
              <a:ext cx="716280" cy="521970"/>
            </a:xfrm>
            <a:prstGeom prst="rect">
              <a:avLst/>
            </a:prstGeom>
            <a:noFill/>
          </p:spPr>
          <p:txBody>
            <a:bodyPr wrap="square" rtlCol="0">
              <a:spAutoFit/>
            </a:bodyPr>
            <a:lstStyle/>
            <a:p>
              <a:r>
                <a:rPr lang="en-US" altLang="zh-CN" sz="2800" dirty="0">
                  <a:solidFill>
                    <a:schemeClr val="bg1"/>
                  </a:solidFill>
                  <a:latin typeface="等线" panose="02010600030101010101" pitchFamily="2" charset="-122"/>
                  <a:ea typeface="等线" panose="02010600030101010101" pitchFamily="2" charset="-122"/>
                  <a:cs typeface="+mn-ea"/>
                  <a:sym typeface="+mn-lt"/>
                </a:rPr>
                <a:t>01.</a:t>
              </a:r>
              <a:endParaRPr lang="en-US" altLang="zh-CN" sz="2800" dirty="0">
                <a:solidFill>
                  <a:schemeClr val="bg1"/>
                </a:solidFill>
                <a:latin typeface="等线" panose="02010600030101010101" pitchFamily="2" charset="-122"/>
                <a:ea typeface="等线" panose="02010600030101010101" pitchFamily="2" charset="-122"/>
                <a:cs typeface="+mn-ea"/>
                <a:sym typeface="+mn-lt"/>
              </a:endParaRPr>
            </a:p>
          </p:txBody>
        </p:sp>
      </p:grpSp>
      <p:grpSp>
        <p:nvGrpSpPr>
          <p:cNvPr id="5" name="组合 4"/>
          <p:cNvGrpSpPr/>
          <p:nvPr/>
        </p:nvGrpSpPr>
        <p:grpSpPr>
          <a:xfrm>
            <a:off x="6541135" y="1217923"/>
            <a:ext cx="2900793" cy="592982"/>
            <a:chOff x="6541135" y="899266"/>
            <a:chExt cx="2900793" cy="592982"/>
          </a:xfrm>
        </p:grpSpPr>
        <p:sp>
          <p:nvSpPr>
            <p:cNvPr id="22" name="文本框 21"/>
            <p:cNvSpPr txBox="1"/>
            <p:nvPr/>
          </p:nvSpPr>
          <p:spPr>
            <a:xfrm>
              <a:off x="7615787" y="899266"/>
              <a:ext cx="1826141" cy="584775"/>
            </a:xfrm>
            <a:prstGeom prst="rect">
              <a:avLst/>
            </a:prstGeom>
            <a:noFill/>
          </p:spPr>
          <p:txBody>
            <a:bodyPr wrap="none" rtlCol="0">
              <a:spAutoFit/>
            </a:bodyPr>
            <a:lstStyle/>
            <a:p>
              <a:r>
                <a:rPr lang="zh-CN" altLang="en-US" sz="3200" dirty="0">
                  <a:solidFill>
                    <a:srgbClr val="29227D"/>
                  </a:solidFill>
                  <a:latin typeface="等线" panose="02010600030101010101" pitchFamily="2" charset="-122"/>
                  <a:ea typeface="等线" panose="02010600030101010101" pitchFamily="2" charset="-122"/>
                  <a:cs typeface="+mn-ea"/>
                  <a:sym typeface="+mn-lt"/>
                </a:rPr>
                <a:t>市场分析</a:t>
              </a:r>
              <a:endParaRPr lang="zh-CN" altLang="en-US" sz="3200" dirty="0">
                <a:solidFill>
                  <a:srgbClr val="29227D"/>
                </a:solidFill>
                <a:latin typeface="等线" panose="02010600030101010101" pitchFamily="2" charset="-122"/>
                <a:ea typeface="等线" panose="02010600030101010101" pitchFamily="2" charset="-122"/>
                <a:cs typeface="+mn-ea"/>
                <a:sym typeface="+mn-lt"/>
              </a:endParaRPr>
            </a:p>
          </p:txBody>
        </p:sp>
        <p:sp>
          <p:nvSpPr>
            <p:cNvPr id="23" name="圆角矩形 22"/>
            <p:cNvSpPr/>
            <p:nvPr/>
          </p:nvSpPr>
          <p:spPr>
            <a:xfrm>
              <a:off x="6541135" y="1126488"/>
              <a:ext cx="836930" cy="180975"/>
            </a:xfrm>
            <a:prstGeom prst="roundRect">
              <a:avLst/>
            </a:prstGeom>
            <a:solidFill>
              <a:srgbClr val="261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等线" panose="02010600030101010101" pitchFamily="2" charset="-122"/>
                <a:ea typeface="等线" panose="02010600030101010101" pitchFamily="2" charset="-122"/>
                <a:cs typeface="字魂59号-创粗黑" panose="00000500000000000000" charset="-122"/>
              </a:endParaRPr>
            </a:p>
          </p:txBody>
        </p:sp>
        <p:sp>
          <p:nvSpPr>
            <p:cNvPr id="24" name="文本框 23"/>
            <p:cNvSpPr txBox="1"/>
            <p:nvPr/>
          </p:nvSpPr>
          <p:spPr>
            <a:xfrm>
              <a:off x="6744335" y="970278"/>
              <a:ext cx="716280" cy="521970"/>
            </a:xfrm>
            <a:prstGeom prst="rect">
              <a:avLst/>
            </a:prstGeom>
            <a:noFill/>
          </p:spPr>
          <p:txBody>
            <a:bodyPr wrap="square" rtlCol="0">
              <a:spAutoFit/>
            </a:bodyPr>
            <a:lstStyle/>
            <a:p>
              <a:r>
                <a:rPr lang="en-US" altLang="zh-CN" sz="2800" dirty="0">
                  <a:solidFill>
                    <a:schemeClr val="bg1"/>
                  </a:solidFill>
                  <a:latin typeface="等线" panose="02010600030101010101" pitchFamily="2" charset="-122"/>
                  <a:ea typeface="等线" panose="02010600030101010101" pitchFamily="2" charset="-122"/>
                  <a:cs typeface="+mn-ea"/>
                  <a:sym typeface="+mn-lt"/>
                </a:rPr>
                <a:t>02.</a:t>
              </a:r>
              <a:endParaRPr lang="en-US" altLang="zh-CN" sz="2800" dirty="0">
                <a:solidFill>
                  <a:schemeClr val="bg1"/>
                </a:solidFill>
                <a:latin typeface="等线" panose="02010600030101010101" pitchFamily="2" charset="-122"/>
                <a:ea typeface="等线" panose="02010600030101010101" pitchFamily="2" charset="-122"/>
                <a:cs typeface="+mn-ea"/>
                <a:sym typeface="+mn-lt"/>
              </a:endParaRPr>
            </a:p>
          </p:txBody>
        </p:sp>
      </p:grpSp>
      <p:grpSp>
        <p:nvGrpSpPr>
          <p:cNvPr id="13" name="组合 12"/>
          <p:cNvGrpSpPr/>
          <p:nvPr/>
        </p:nvGrpSpPr>
        <p:grpSpPr>
          <a:xfrm>
            <a:off x="6541135" y="2096411"/>
            <a:ext cx="4131899" cy="592982"/>
            <a:chOff x="6541135" y="1683037"/>
            <a:chExt cx="4131899" cy="592982"/>
          </a:xfrm>
        </p:grpSpPr>
        <p:sp>
          <p:nvSpPr>
            <p:cNvPr id="28" name="文本框 27"/>
            <p:cNvSpPr txBox="1"/>
            <p:nvPr/>
          </p:nvSpPr>
          <p:spPr>
            <a:xfrm>
              <a:off x="7615787" y="1683037"/>
              <a:ext cx="3057247" cy="584775"/>
            </a:xfrm>
            <a:prstGeom prst="rect">
              <a:avLst/>
            </a:prstGeom>
            <a:noFill/>
          </p:spPr>
          <p:txBody>
            <a:bodyPr wrap="none" rtlCol="0">
              <a:spAutoFit/>
            </a:bodyPr>
            <a:lstStyle/>
            <a:p>
              <a:r>
                <a:rPr lang="zh-CN" altLang="en-US" sz="3200" dirty="0">
                  <a:solidFill>
                    <a:srgbClr val="29227D"/>
                  </a:solidFill>
                  <a:latin typeface="等线" panose="02010600030101010101" pitchFamily="2" charset="-122"/>
                  <a:ea typeface="等线" panose="02010600030101010101" pitchFamily="2" charset="-122"/>
                  <a:cs typeface="+mn-ea"/>
                  <a:sym typeface="+mn-lt"/>
                </a:rPr>
                <a:t>注册、法规分析</a:t>
              </a:r>
              <a:endParaRPr lang="zh-CN" altLang="en-US" sz="3200" dirty="0">
                <a:solidFill>
                  <a:srgbClr val="29227D"/>
                </a:solidFill>
                <a:latin typeface="等线" panose="02010600030101010101" pitchFamily="2" charset="-122"/>
                <a:ea typeface="等线" panose="02010600030101010101" pitchFamily="2" charset="-122"/>
                <a:cs typeface="+mn-ea"/>
                <a:sym typeface="+mn-lt"/>
              </a:endParaRPr>
            </a:p>
          </p:txBody>
        </p:sp>
        <p:sp>
          <p:nvSpPr>
            <p:cNvPr id="30" name="圆角矩形 29"/>
            <p:cNvSpPr/>
            <p:nvPr/>
          </p:nvSpPr>
          <p:spPr>
            <a:xfrm>
              <a:off x="6541135" y="1910259"/>
              <a:ext cx="836930" cy="180975"/>
            </a:xfrm>
            <a:prstGeom prst="roundRect">
              <a:avLst/>
            </a:prstGeom>
            <a:solidFill>
              <a:srgbClr val="261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等线" panose="02010600030101010101" pitchFamily="2" charset="-122"/>
                <a:ea typeface="等线" panose="02010600030101010101" pitchFamily="2" charset="-122"/>
                <a:cs typeface="字魂59号-创粗黑" panose="00000500000000000000" charset="-122"/>
              </a:endParaRPr>
            </a:p>
          </p:txBody>
        </p:sp>
        <p:sp>
          <p:nvSpPr>
            <p:cNvPr id="33" name="文本框 32"/>
            <p:cNvSpPr txBox="1"/>
            <p:nvPr/>
          </p:nvSpPr>
          <p:spPr>
            <a:xfrm>
              <a:off x="6744335" y="1754049"/>
              <a:ext cx="716280" cy="521970"/>
            </a:xfrm>
            <a:prstGeom prst="rect">
              <a:avLst/>
            </a:prstGeom>
            <a:noFill/>
          </p:spPr>
          <p:txBody>
            <a:bodyPr wrap="square" rtlCol="0">
              <a:spAutoFit/>
            </a:bodyPr>
            <a:lstStyle/>
            <a:p>
              <a:r>
                <a:rPr lang="en-US" altLang="zh-CN" sz="2800" dirty="0">
                  <a:solidFill>
                    <a:schemeClr val="bg1"/>
                  </a:solidFill>
                  <a:latin typeface="等线" panose="02010600030101010101" pitchFamily="2" charset="-122"/>
                  <a:ea typeface="等线" panose="02010600030101010101" pitchFamily="2" charset="-122"/>
                  <a:cs typeface="+mn-ea"/>
                  <a:sym typeface="+mn-lt"/>
                </a:rPr>
                <a:t>03.</a:t>
              </a:r>
              <a:endParaRPr lang="en-US" altLang="zh-CN" sz="2800" dirty="0">
                <a:solidFill>
                  <a:schemeClr val="bg1"/>
                </a:solidFill>
                <a:latin typeface="等线" panose="02010600030101010101" pitchFamily="2" charset="-122"/>
                <a:ea typeface="等线" panose="02010600030101010101" pitchFamily="2" charset="-122"/>
                <a:cs typeface="+mn-ea"/>
                <a:sym typeface="+mn-lt"/>
              </a:endParaRPr>
            </a:p>
          </p:txBody>
        </p:sp>
      </p:grpSp>
      <p:grpSp>
        <p:nvGrpSpPr>
          <p:cNvPr id="15" name="组合 14"/>
          <p:cNvGrpSpPr/>
          <p:nvPr/>
        </p:nvGrpSpPr>
        <p:grpSpPr>
          <a:xfrm>
            <a:off x="6541135" y="2974899"/>
            <a:ext cx="2900793" cy="592982"/>
            <a:chOff x="6541135" y="2486146"/>
            <a:chExt cx="2900793" cy="592982"/>
          </a:xfrm>
        </p:grpSpPr>
        <p:sp>
          <p:nvSpPr>
            <p:cNvPr id="36" name="文本框 35"/>
            <p:cNvSpPr txBox="1"/>
            <p:nvPr/>
          </p:nvSpPr>
          <p:spPr>
            <a:xfrm>
              <a:off x="7615787" y="2486146"/>
              <a:ext cx="1826141" cy="584775"/>
            </a:xfrm>
            <a:prstGeom prst="rect">
              <a:avLst/>
            </a:prstGeom>
            <a:noFill/>
          </p:spPr>
          <p:txBody>
            <a:bodyPr wrap="none" rtlCol="0">
              <a:spAutoFit/>
            </a:bodyPr>
            <a:lstStyle/>
            <a:p>
              <a:r>
                <a:rPr lang="zh-CN" altLang="en-US" sz="3200" dirty="0">
                  <a:solidFill>
                    <a:srgbClr val="29227D"/>
                  </a:solidFill>
                  <a:latin typeface="等线" panose="02010600030101010101" pitchFamily="2" charset="-122"/>
                  <a:ea typeface="等线" panose="02010600030101010101" pitchFamily="2" charset="-122"/>
                  <a:cs typeface="+mn-ea"/>
                  <a:sym typeface="+mn-lt"/>
                </a:rPr>
                <a:t>专利分析</a:t>
              </a:r>
              <a:endParaRPr lang="zh-CN" altLang="en-US" sz="3200" dirty="0">
                <a:solidFill>
                  <a:srgbClr val="29227D"/>
                </a:solidFill>
                <a:latin typeface="等线" panose="02010600030101010101" pitchFamily="2" charset="-122"/>
                <a:ea typeface="等线" panose="02010600030101010101" pitchFamily="2" charset="-122"/>
                <a:cs typeface="+mn-ea"/>
                <a:sym typeface="+mn-lt"/>
              </a:endParaRPr>
            </a:p>
          </p:txBody>
        </p:sp>
        <p:sp>
          <p:nvSpPr>
            <p:cNvPr id="37" name="圆角矩形 36"/>
            <p:cNvSpPr/>
            <p:nvPr/>
          </p:nvSpPr>
          <p:spPr>
            <a:xfrm>
              <a:off x="6541135" y="2713368"/>
              <a:ext cx="836930" cy="180975"/>
            </a:xfrm>
            <a:prstGeom prst="roundRect">
              <a:avLst/>
            </a:prstGeom>
            <a:solidFill>
              <a:srgbClr val="261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等线" panose="02010600030101010101" pitchFamily="2" charset="-122"/>
                <a:ea typeface="等线" panose="02010600030101010101" pitchFamily="2" charset="-122"/>
                <a:cs typeface="字魂59号-创粗黑" panose="00000500000000000000" charset="-122"/>
              </a:endParaRPr>
            </a:p>
          </p:txBody>
        </p:sp>
        <p:sp>
          <p:nvSpPr>
            <p:cNvPr id="38" name="文本框 37"/>
            <p:cNvSpPr txBox="1"/>
            <p:nvPr/>
          </p:nvSpPr>
          <p:spPr>
            <a:xfrm>
              <a:off x="6744335" y="2557158"/>
              <a:ext cx="716280" cy="521970"/>
            </a:xfrm>
            <a:prstGeom prst="rect">
              <a:avLst/>
            </a:prstGeom>
            <a:noFill/>
          </p:spPr>
          <p:txBody>
            <a:bodyPr wrap="square" rtlCol="0">
              <a:spAutoFit/>
            </a:bodyPr>
            <a:lstStyle/>
            <a:p>
              <a:r>
                <a:rPr lang="en-US" altLang="zh-CN" sz="2800" dirty="0">
                  <a:solidFill>
                    <a:schemeClr val="bg1"/>
                  </a:solidFill>
                  <a:latin typeface="等线" panose="02010600030101010101" pitchFamily="2" charset="-122"/>
                  <a:ea typeface="等线" panose="02010600030101010101" pitchFamily="2" charset="-122"/>
                  <a:cs typeface="+mn-ea"/>
                  <a:sym typeface="+mn-lt"/>
                </a:rPr>
                <a:t>04.</a:t>
              </a:r>
              <a:endParaRPr lang="en-US" altLang="zh-CN" sz="2800" dirty="0">
                <a:solidFill>
                  <a:schemeClr val="bg1"/>
                </a:solidFill>
                <a:latin typeface="等线" panose="02010600030101010101" pitchFamily="2" charset="-122"/>
                <a:ea typeface="等线" panose="02010600030101010101" pitchFamily="2" charset="-122"/>
                <a:cs typeface="+mn-ea"/>
                <a:sym typeface="+mn-lt"/>
              </a:endParaRPr>
            </a:p>
          </p:txBody>
        </p:sp>
      </p:grpSp>
      <p:grpSp>
        <p:nvGrpSpPr>
          <p:cNvPr id="16" name="组合 15"/>
          <p:cNvGrpSpPr/>
          <p:nvPr/>
        </p:nvGrpSpPr>
        <p:grpSpPr>
          <a:xfrm>
            <a:off x="6541135" y="3853387"/>
            <a:ext cx="2900793" cy="592982"/>
            <a:chOff x="6541135" y="3193522"/>
            <a:chExt cx="2900793" cy="592982"/>
          </a:xfrm>
        </p:grpSpPr>
        <p:sp>
          <p:nvSpPr>
            <p:cNvPr id="39" name="文本框 38"/>
            <p:cNvSpPr txBox="1"/>
            <p:nvPr/>
          </p:nvSpPr>
          <p:spPr>
            <a:xfrm>
              <a:off x="7615787" y="3193522"/>
              <a:ext cx="1826141" cy="584775"/>
            </a:xfrm>
            <a:prstGeom prst="rect">
              <a:avLst/>
            </a:prstGeom>
            <a:noFill/>
          </p:spPr>
          <p:txBody>
            <a:bodyPr wrap="none" rtlCol="0">
              <a:spAutoFit/>
            </a:bodyPr>
            <a:lstStyle/>
            <a:p>
              <a:r>
                <a:rPr lang="zh-CN" altLang="en-US" sz="3200" dirty="0">
                  <a:solidFill>
                    <a:srgbClr val="29227D"/>
                  </a:solidFill>
                  <a:latin typeface="等线" panose="02010600030101010101" pitchFamily="2" charset="-122"/>
                  <a:ea typeface="等线" panose="02010600030101010101" pitchFamily="2" charset="-122"/>
                  <a:cs typeface="+mn-ea"/>
                  <a:sym typeface="+mn-lt"/>
                </a:rPr>
                <a:t>技术分析</a:t>
              </a:r>
              <a:endParaRPr lang="zh-CN" altLang="en-US" sz="3200" dirty="0">
                <a:solidFill>
                  <a:srgbClr val="29227D"/>
                </a:solidFill>
                <a:latin typeface="等线" panose="02010600030101010101" pitchFamily="2" charset="-122"/>
                <a:ea typeface="等线" panose="02010600030101010101" pitchFamily="2" charset="-122"/>
                <a:cs typeface="+mn-ea"/>
                <a:sym typeface="+mn-lt"/>
              </a:endParaRPr>
            </a:p>
          </p:txBody>
        </p:sp>
        <p:sp>
          <p:nvSpPr>
            <p:cNvPr id="40" name="圆角矩形 39"/>
            <p:cNvSpPr/>
            <p:nvPr/>
          </p:nvSpPr>
          <p:spPr>
            <a:xfrm>
              <a:off x="6541135" y="3420744"/>
              <a:ext cx="836930" cy="180975"/>
            </a:xfrm>
            <a:prstGeom prst="roundRect">
              <a:avLst/>
            </a:prstGeom>
            <a:solidFill>
              <a:srgbClr val="261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等线" panose="02010600030101010101" pitchFamily="2" charset="-122"/>
                <a:ea typeface="等线" panose="02010600030101010101" pitchFamily="2" charset="-122"/>
                <a:cs typeface="字魂59号-创粗黑" panose="00000500000000000000" charset="-122"/>
              </a:endParaRPr>
            </a:p>
          </p:txBody>
        </p:sp>
        <p:sp>
          <p:nvSpPr>
            <p:cNvPr id="41" name="文本框 40"/>
            <p:cNvSpPr txBox="1"/>
            <p:nvPr/>
          </p:nvSpPr>
          <p:spPr>
            <a:xfrm>
              <a:off x="6744335" y="3264534"/>
              <a:ext cx="716280" cy="521970"/>
            </a:xfrm>
            <a:prstGeom prst="rect">
              <a:avLst/>
            </a:prstGeom>
            <a:noFill/>
          </p:spPr>
          <p:txBody>
            <a:bodyPr wrap="square" rtlCol="0">
              <a:spAutoFit/>
            </a:bodyPr>
            <a:lstStyle/>
            <a:p>
              <a:r>
                <a:rPr lang="en-US" altLang="zh-CN" sz="2800" dirty="0">
                  <a:solidFill>
                    <a:schemeClr val="bg1"/>
                  </a:solidFill>
                  <a:latin typeface="等线" panose="02010600030101010101" pitchFamily="2" charset="-122"/>
                  <a:ea typeface="等线" panose="02010600030101010101" pitchFamily="2" charset="-122"/>
                  <a:cs typeface="+mn-ea"/>
                  <a:sym typeface="+mn-lt"/>
                </a:rPr>
                <a:t>05.</a:t>
              </a:r>
              <a:endParaRPr lang="en-US" altLang="zh-CN" sz="2800" dirty="0">
                <a:solidFill>
                  <a:schemeClr val="bg1"/>
                </a:solidFill>
                <a:latin typeface="等线" panose="02010600030101010101" pitchFamily="2" charset="-122"/>
                <a:ea typeface="等线" panose="02010600030101010101" pitchFamily="2" charset="-122"/>
                <a:cs typeface="+mn-ea"/>
                <a:sym typeface="+mn-lt"/>
              </a:endParaRPr>
            </a:p>
          </p:txBody>
        </p:sp>
      </p:grpSp>
      <p:grpSp>
        <p:nvGrpSpPr>
          <p:cNvPr id="17" name="组合 16"/>
          <p:cNvGrpSpPr/>
          <p:nvPr/>
        </p:nvGrpSpPr>
        <p:grpSpPr>
          <a:xfrm>
            <a:off x="6541135" y="4731875"/>
            <a:ext cx="2900793" cy="592982"/>
            <a:chOff x="6541135" y="3948995"/>
            <a:chExt cx="2900793" cy="592982"/>
          </a:xfrm>
        </p:grpSpPr>
        <p:sp>
          <p:nvSpPr>
            <p:cNvPr id="42" name="文本框 41"/>
            <p:cNvSpPr txBox="1"/>
            <p:nvPr/>
          </p:nvSpPr>
          <p:spPr>
            <a:xfrm>
              <a:off x="7615787" y="3948995"/>
              <a:ext cx="1826141" cy="584775"/>
            </a:xfrm>
            <a:prstGeom prst="rect">
              <a:avLst/>
            </a:prstGeom>
            <a:noFill/>
          </p:spPr>
          <p:txBody>
            <a:bodyPr wrap="none" rtlCol="0">
              <a:spAutoFit/>
            </a:bodyPr>
            <a:lstStyle/>
            <a:p>
              <a:r>
                <a:rPr lang="zh-CN" altLang="en-US" sz="3200" dirty="0">
                  <a:solidFill>
                    <a:srgbClr val="29227D"/>
                  </a:solidFill>
                  <a:latin typeface="等线" panose="02010600030101010101" pitchFamily="2" charset="-122"/>
                  <a:ea typeface="等线" panose="02010600030101010101" pitchFamily="2" charset="-122"/>
                  <a:cs typeface="+mn-ea"/>
                  <a:sym typeface="+mn-lt"/>
                </a:rPr>
                <a:t>产品概念</a:t>
              </a:r>
              <a:endParaRPr lang="zh-CN" altLang="en-US" sz="3200" dirty="0">
                <a:solidFill>
                  <a:srgbClr val="29227D"/>
                </a:solidFill>
                <a:latin typeface="等线" panose="02010600030101010101" pitchFamily="2" charset="-122"/>
                <a:ea typeface="等线" panose="02010600030101010101" pitchFamily="2" charset="-122"/>
                <a:cs typeface="+mn-ea"/>
                <a:sym typeface="+mn-lt"/>
              </a:endParaRPr>
            </a:p>
          </p:txBody>
        </p:sp>
        <p:sp>
          <p:nvSpPr>
            <p:cNvPr id="43" name="圆角矩形 42"/>
            <p:cNvSpPr/>
            <p:nvPr/>
          </p:nvSpPr>
          <p:spPr>
            <a:xfrm>
              <a:off x="6541135" y="4176217"/>
              <a:ext cx="836930" cy="180975"/>
            </a:xfrm>
            <a:prstGeom prst="roundRect">
              <a:avLst/>
            </a:prstGeom>
            <a:solidFill>
              <a:srgbClr val="261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等线" panose="02010600030101010101" pitchFamily="2" charset="-122"/>
                <a:ea typeface="等线" panose="02010600030101010101" pitchFamily="2" charset="-122"/>
                <a:cs typeface="字魂59号-创粗黑" panose="00000500000000000000" charset="-122"/>
              </a:endParaRPr>
            </a:p>
          </p:txBody>
        </p:sp>
        <p:sp>
          <p:nvSpPr>
            <p:cNvPr id="44" name="文本框 43"/>
            <p:cNvSpPr txBox="1"/>
            <p:nvPr/>
          </p:nvSpPr>
          <p:spPr>
            <a:xfrm>
              <a:off x="6744335" y="4020007"/>
              <a:ext cx="716280" cy="521970"/>
            </a:xfrm>
            <a:prstGeom prst="rect">
              <a:avLst/>
            </a:prstGeom>
            <a:noFill/>
          </p:spPr>
          <p:txBody>
            <a:bodyPr wrap="square" rtlCol="0">
              <a:spAutoFit/>
            </a:bodyPr>
            <a:lstStyle/>
            <a:p>
              <a:r>
                <a:rPr lang="en-US" altLang="zh-CN" sz="2800" dirty="0">
                  <a:solidFill>
                    <a:schemeClr val="bg1"/>
                  </a:solidFill>
                  <a:latin typeface="等线" panose="02010600030101010101" pitchFamily="2" charset="-122"/>
                  <a:ea typeface="等线" panose="02010600030101010101" pitchFamily="2" charset="-122"/>
                  <a:cs typeface="+mn-ea"/>
                  <a:sym typeface="+mn-lt"/>
                </a:rPr>
                <a:t>06.</a:t>
              </a:r>
              <a:endParaRPr lang="en-US" altLang="zh-CN" sz="2800" dirty="0">
                <a:solidFill>
                  <a:schemeClr val="bg1"/>
                </a:solidFill>
                <a:latin typeface="等线" panose="02010600030101010101" pitchFamily="2" charset="-122"/>
                <a:ea typeface="等线" panose="02010600030101010101" pitchFamily="2" charset="-122"/>
                <a:cs typeface="+mn-ea"/>
                <a:sym typeface="+mn-lt"/>
              </a:endParaRPr>
            </a:p>
          </p:txBody>
        </p:sp>
      </p:grpSp>
      <p:grpSp>
        <p:nvGrpSpPr>
          <p:cNvPr id="19" name="组合 18"/>
          <p:cNvGrpSpPr/>
          <p:nvPr/>
        </p:nvGrpSpPr>
        <p:grpSpPr>
          <a:xfrm>
            <a:off x="6541135" y="5610364"/>
            <a:ext cx="2900793" cy="592982"/>
            <a:chOff x="6541135" y="5498393"/>
            <a:chExt cx="2900793" cy="592982"/>
          </a:xfrm>
        </p:grpSpPr>
        <p:sp>
          <p:nvSpPr>
            <p:cNvPr id="45" name="文本框 44"/>
            <p:cNvSpPr txBox="1"/>
            <p:nvPr/>
          </p:nvSpPr>
          <p:spPr>
            <a:xfrm>
              <a:off x="7615787" y="5498393"/>
              <a:ext cx="1826141" cy="584775"/>
            </a:xfrm>
            <a:prstGeom prst="rect">
              <a:avLst/>
            </a:prstGeom>
            <a:noFill/>
          </p:spPr>
          <p:txBody>
            <a:bodyPr wrap="none" rtlCol="0">
              <a:spAutoFit/>
            </a:bodyPr>
            <a:lstStyle/>
            <a:p>
              <a:r>
                <a:rPr lang="zh-CN" altLang="en-US" sz="3200" dirty="0">
                  <a:solidFill>
                    <a:srgbClr val="29227D"/>
                  </a:solidFill>
                  <a:latin typeface="等线" panose="02010600030101010101" pitchFamily="2" charset="-122"/>
                  <a:ea typeface="等线" panose="02010600030101010101" pitchFamily="2" charset="-122"/>
                  <a:cs typeface="+mn-ea"/>
                  <a:sym typeface="+mn-lt"/>
                </a:rPr>
                <a:t>开发计划</a:t>
              </a:r>
              <a:endParaRPr lang="zh-CN" altLang="en-US" sz="3200" dirty="0">
                <a:solidFill>
                  <a:srgbClr val="29227D"/>
                </a:solidFill>
                <a:latin typeface="等线" panose="02010600030101010101" pitchFamily="2" charset="-122"/>
                <a:ea typeface="等线" panose="02010600030101010101" pitchFamily="2" charset="-122"/>
                <a:cs typeface="+mn-ea"/>
                <a:sym typeface="+mn-lt"/>
              </a:endParaRPr>
            </a:p>
          </p:txBody>
        </p:sp>
        <p:sp>
          <p:nvSpPr>
            <p:cNvPr id="46" name="圆角矩形 45"/>
            <p:cNvSpPr/>
            <p:nvPr/>
          </p:nvSpPr>
          <p:spPr>
            <a:xfrm>
              <a:off x="6541135" y="5725615"/>
              <a:ext cx="836930" cy="180975"/>
            </a:xfrm>
            <a:prstGeom prst="roundRect">
              <a:avLst/>
            </a:prstGeom>
            <a:solidFill>
              <a:srgbClr val="261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等线" panose="02010600030101010101" pitchFamily="2" charset="-122"/>
                <a:ea typeface="等线" panose="02010600030101010101" pitchFamily="2" charset="-122"/>
                <a:cs typeface="字魂59号-创粗黑" panose="00000500000000000000" charset="-122"/>
              </a:endParaRPr>
            </a:p>
          </p:txBody>
        </p:sp>
        <p:sp>
          <p:nvSpPr>
            <p:cNvPr id="47" name="文本框 46"/>
            <p:cNvSpPr txBox="1"/>
            <p:nvPr/>
          </p:nvSpPr>
          <p:spPr>
            <a:xfrm>
              <a:off x="6744335" y="5569405"/>
              <a:ext cx="716280" cy="521970"/>
            </a:xfrm>
            <a:prstGeom prst="rect">
              <a:avLst/>
            </a:prstGeom>
            <a:noFill/>
          </p:spPr>
          <p:txBody>
            <a:bodyPr wrap="square" rtlCol="0">
              <a:spAutoFit/>
            </a:bodyPr>
            <a:lstStyle/>
            <a:p>
              <a:r>
                <a:rPr lang="en-US" altLang="zh-CN" sz="2800" dirty="0">
                  <a:solidFill>
                    <a:schemeClr val="bg1"/>
                  </a:solidFill>
                  <a:latin typeface="等线" panose="02010600030101010101" pitchFamily="2" charset="-122"/>
                  <a:ea typeface="等线" panose="02010600030101010101" pitchFamily="2" charset="-122"/>
                  <a:cs typeface="+mn-ea"/>
                  <a:sym typeface="+mn-lt"/>
                </a:rPr>
                <a:t>07.</a:t>
              </a:r>
              <a:endParaRPr lang="en-US" altLang="zh-CN" sz="2800" dirty="0">
                <a:solidFill>
                  <a:schemeClr val="bg1"/>
                </a:solidFill>
                <a:latin typeface="等线" panose="02010600030101010101" pitchFamily="2" charset="-122"/>
                <a:ea typeface="等线" panose="02010600030101010101" pitchFamily="2" charset="-122"/>
                <a:cs typeface="+mn-ea"/>
                <a:sym typeface="+mn-lt"/>
              </a:endParaRPr>
            </a:p>
          </p:txBody>
        </p:sp>
      </p:grpSp>
    </p:spTree>
    <p:custDataLst>
      <p:tags r:id="rId2"/>
    </p:custDataLst>
  </p:cSld>
  <p:clrMapOvr>
    <a:masterClrMapping/>
  </p:clrMapOvr>
  <p:transition advClick="0" advTm="0">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918845" y="1148080"/>
            <a:ext cx="8209280" cy="1973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R="0" lvl="0" indent="0" algn="l" defTabSz="914400" rtl="0" eaLnBrk="0" fontAlgn="base" latinLnBrk="0" hangingPunct="0">
              <a:lnSpc>
                <a:spcPct val="170000"/>
              </a:lnSpc>
              <a:spcBef>
                <a:spcPct val="0"/>
              </a:spcBef>
              <a:spcAft>
                <a:spcPct val="0"/>
              </a:spcAft>
              <a:buClrTx/>
              <a:buSzTx/>
              <a:buFont typeface="Wingdings" panose="05000000000000000000" charset="0"/>
              <a:buNone/>
            </a:pPr>
            <a:r>
              <a:rPr lang="zh-CN" altLang="en-US" b="1" dirty="0">
                <a:solidFill>
                  <a:schemeClr val="tx1"/>
                </a:solidFill>
                <a:latin typeface="等线" panose="02010600030101010101" pitchFamily="2" charset="-122"/>
                <a:ea typeface="等线" panose="02010600030101010101" pitchFamily="2" charset="-122"/>
                <a:cs typeface="等线" panose="02010600030101010101" pitchFamily="2" charset="-122"/>
                <a:sym typeface="+mn-lt"/>
              </a:rPr>
              <a:t>公司该类产品知识产权状况</a:t>
            </a:r>
            <a:endParaRPr kumimoji="0" lang="zh-CN" altLang="zh-CN" b="1"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等线" panose="02010600030101010101" pitchFamily="2" charset="-122"/>
            </a:endParaRPr>
          </a:p>
          <a:p>
            <a:pPr marL="285750" marR="0" lvl="0" indent="-285750" algn="l" defTabSz="914400" rtl="0" eaLnBrk="0" fontAlgn="base" latinLnBrk="0" hangingPunct="0">
              <a:lnSpc>
                <a:spcPct val="170000"/>
              </a:lnSpc>
              <a:spcBef>
                <a:spcPct val="0"/>
              </a:spcBef>
              <a:spcAft>
                <a:spcPct val="0"/>
              </a:spcAft>
              <a:buClrTx/>
              <a:buSzTx/>
              <a:buFont typeface="Wingdings" panose="05000000000000000000" charset="0"/>
              <a:buChar char="l"/>
            </a:pPr>
            <a:r>
              <a:rPr kumimoji="0" lang="zh-CN" altLang="zh-CN"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等线" panose="02010600030101010101" pitchFamily="2" charset="-122"/>
              </a:rPr>
              <a:t>发明专利4项</a:t>
            </a:r>
            <a:endParaRPr kumimoji="0" lang="zh-CN" altLang="zh-CN"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等线" panose="02010600030101010101" pitchFamily="2" charset="-122"/>
            </a:endParaRPr>
          </a:p>
          <a:p>
            <a:pPr marL="285750" marR="0" lvl="0" indent="-285750" algn="l" defTabSz="914400" rtl="0" eaLnBrk="0" fontAlgn="base" latinLnBrk="0" hangingPunct="0">
              <a:lnSpc>
                <a:spcPct val="170000"/>
              </a:lnSpc>
              <a:spcBef>
                <a:spcPct val="0"/>
              </a:spcBef>
              <a:spcAft>
                <a:spcPct val="0"/>
              </a:spcAft>
              <a:buClrTx/>
              <a:buSzTx/>
              <a:buFont typeface="Wingdings" panose="05000000000000000000" charset="0"/>
              <a:buChar char="l"/>
            </a:pPr>
            <a:r>
              <a:rPr kumimoji="0" lang="zh-CN" altLang="zh-CN"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等线" panose="02010600030101010101" pitchFamily="2" charset="-122"/>
              </a:rPr>
              <a:t>实用新型专利0项</a:t>
            </a:r>
            <a:endParaRPr kumimoji="0" lang="zh-CN" altLang="zh-CN"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等线" panose="02010600030101010101" pitchFamily="2" charset="-122"/>
            </a:endParaRPr>
          </a:p>
          <a:p>
            <a:pPr marL="285750" marR="0" lvl="0" indent="-285750" algn="l" defTabSz="914400" rtl="0" eaLnBrk="0" fontAlgn="base" latinLnBrk="0" hangingPunct="0">
              <a:lnSpc>
                <a:spcPct val="170000"/>
              </a:lnSpc>
              <a:spcBef>
                <a:spcPct val="0"/>
              </a:spcBef>
              <a:spcAft>
                <a:spcPct val="0"/>
              </a:spcAft>
              <a:buClrTx/>
              <a:buSzTx/>
              <a:buFont typeface="Wingdings" panose="05000000000000000000" charset="0"/>
              <a:buChar char="l"/>
            </a:pPr>
            <a:r>
              <a:rPr kumimoji="0" lang="zh-CN" altLang="zh-CN"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等线" panose="02010600030101010101" pitchFamily="2" charset="-122"/>
              </a:rPr>
              <a:t>外观专利0项</a:t>
            </a:r>
            <a:endParaRPr kumimoji="0" lang="zh-CN" altLang="zh-CN"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等线" panose="02010600030101010101" pitchFamily="2" charset="-122"/>
            </a:endParaRPr>
          </a:p>
        </p:txBody>
      </p:sp>
      <p:sp>
        <p:nvSpPr>
          <p:cNvPr id="6" name="圆角矩形 5"/>
          <p:cNvSpPr/>
          <p:nvPr/>
        </p:nvSpPr>
        <p:spPr>
          <a:xfrm>
            <a:off x="1042670" y="467360"/>
            <a:ext cx="556895" cy="408305"/>
          </a:xfrm>
          <a:prstGeom prst="roundRect">
            <a:avLst>
              <a:gd name="adj" fmla="val 6594"/>
            </a:avLst>
          </a:prstGeom>
          <a:solidFill>
            <a:srgbClr val="26158C">
              <a:alpha val="80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latin typeface="等线" panose="02010600030101010101" pitchFamily="2" charset="-122"/>
              <a:ea typeface="等线" panose="02010600030101010101" pitchFamily="2" charset="-122"/>
              <a:cs typeface="字魂57号-创细黑" panose="00000500000000000000" charset="-122"/>
            </a:endParaRPr>
          </a:p>
        </p:txBody>
      </p:sp>
      <p:sp>
        <p:nvSpPr>
          <p:cNvPr id="7" name="文本框 6"/>
          <p:cNvSpPr txBox="1"/>
          <p:nvPr/>
        </p:nvSpPr>
        <p:spPr>
          <a:xfrm>
            <a:off x="1822450" y="467360"/>
            <a:ext cx="2277110" cy="398780"/>
          </a:xfrm>
          <a:prstGeom prst="rect">
            <a:avLst/>
          </a:prstGeom>
          <a:noFill/>
        </p:spPr>
        <p:txBody>
          <a:bodyPr wrap="square" rtlCol="0">
            <a:spAutoFit/>
          </a:bodyPr>
          <a:lstStyle/>
          <a:p>
            <a:pPr algn="dist"/>
            <a:r>
              <a:rPr lang="zh-CN" altLang="en-US" sz="2000" dirty="0">
                <a:solidFill>
                  <a:srgbClr val="26158C"/>
                </a:solidFill>
                <a:latin typeface="等线" panose="02010600030101010101" pitchFamily="2" charset="-122"/>
                <a:ea typeface="等线" panose="02010600030101010101" pitchFamily="2" charset="-122"/>
                <a:cs typeface="+mn-ea"/>
                <a:sym typeface="+mn-lt"/>
              </a:rPr>
              <a:t>专利分析</a:t>
            </a:r>
            <a:endParaRPr lang="zh-CN" altLang="en-US" sz="2000" dirty="0">
              <a:solidFill>
                <a:srgbClr val="26158C"/>
              </a:solidFill>
              <a:latin typeface="等线" panose="02010600030101010101" pitchFamily="2" charset="-122"/>
              <a:ea typeface="等线" panose="02010600030101010101" pitchFamily="2" charset="-122"/>
              <a:cs typeface="+mn-ea"/>
              <a:sym typeface="+mn-lt"/>
            </a:endParaRPr>
          </a:p>
        </p:txBody>
      </p:sp>
      <p:sp>
        <p:nvSpPr>
          <p:cNvPr id="8" name="圆角矩形 7"/>
          <p:cNvSpPr/>
          <p:nvPr/>
        </p:nvSpPr>
        <p:spPr>
          <a:xfrm>
            <a:off x="836295" y="355600"/>
            <a:ext cx="556895" cy="408305"/>
          </a:xfrm>
          <a:prstGeom prst="roundRect">
            <a:avLst>
              <a:gd name="adj" fmla="val 6594"/>
            </a:avLst>
          </a:prstGeom>
          <a:solidFill>
            <a:srgbClr val="26158C">
              <a:alpha val="35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latin typeface="等线" panose="02010600030101010101" pitchFamily="2" charset="-122"/>
              <a:ea typeface="等线" panose="02010600030101010101" pitchFamily="2" charset="-122"/>
              <a:cs typeface="字魂57号-创细黑" panose="00000500000000000000" charset="-122"/>
            </a:endParaRPr>
          </a:p>
        </p:txBody>
      </p:sp>
      <p:sp>
        <p:nvSpPr>
          <p:cNvPr id="2" name="Rectangle 3"/>
          <p:cNvSpPr>
            <a:spLocks noChangeArrowheads="1"/>
          </p:cNvSpPr>
          <p:nvPr/>
        </p:nvSpPr>
        <p:spPr bwMode="auto">
          <a:xfrm>
            <a:off x="919146" y="3665033"/>
            <a:ext cx="10469880" cy="1032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p>
            <a:pPr marR="0" lvl="0" indent="0" algn="l" defTabSz="914400" rtl="0" eaLnBrk="0" fontAlgn="base" latinLnBrk="0" hangingPunct="0">
              <a:lnSpc>
                <a:spcPct val="170000"/>
              </a:lnSpc>
              <a:spcBef>
                <a:spcPct val="0"/>
              </a:spcBef>
              <a:spcAft>
                <a:spcPct val="0"/>
              </a:spcAft>
              <a:buClrTx/>
              <a:buSzTx/>
              <a:buFont typeface="Wingdings" panose="05000000000000000000" charset="0"/>
              <a:buNone/>
            </a:pPr>
            <a:r>
              <a:rPr lang="zh-CN" altLang="en-US" b="1" dirty="0">
                <a:solidFill>
                  <a:schemeClr val="tx1"/>
                </a:solidFill>
                <a:latin typeface="等线" panose="02010600030101010101" pitchFamily="2" charset="-122"/>
                <a:ea typeface="等线" panose="02010600030101010101" pitchFamily="2" charset="-122"/>
                <a:cs typeface="+mn-ea"/>
                <a:sym typeface="+mn-lt"/>
              </a:rPr>
              <a:t>专利布局方向</a:t>
            </a:r>
            <a:endParaRPr lang="zh-CN" altLang="en-US" b="1" dirty="0">
              <a:solidFill>
                <a:schemeClr val="tx1"/>
              </a:solidFill>
              <a:latin typeface="等线" panose="02010600030101010101" pitchFamily="2" charset="-122"/>
              <a:ea typeface="等线" panose="02010600030101010101" pitchFamily="2" charset="-122"/>
              <a:cs typeface="+mn-ea"/>
              <a:sym typeface="+mn-lt"/>
            </a:endParaRPr>
          </a:p>
          <a:p>
            <a:pPr marR="0" lvl="0" indent="0" algn="l" defTabSz="914400" rtl="0" eaLnBrk="0" fontAlgn="base" latinLnBrk="0" hangingPunct="0">
              <a:lnSpc>
                <a:spcPct val="170000"/>
              </a:lnSpc>
              <a:spcBef>
                <a:spcPct val="0"/>
              </a:spcBef>
              <a:spcAft>
                <a:spcPct val="0"/>
              </a:spcAft>
              <a:buClrTx/>
              <a:buSzTx/>
              <a:buFont typeface="Wingdings" panose="05000000000000000000" charset="0"/>
              <a:buNone/>
            </a:pPr>
            <a:r>
              <a:rPr kumimoji="1" lang="zh-CN" altLang="en-US" dirty="0">
                <a:latin typeface="等线" panose="02010600030101010101" pitchFamily="2" charset="-122"/>
                <a:ea typeface="等线" panose="02010600030101010101" pitchFamily="2" charset="-122"/>
                <a:sym typeface="+mn-ea"/>
              </a:rPr>
              <a:t>建议在配准算法，导航系统以及其它在后续设计过程中我方相比竞品的亮点功能等方向进行专利布局。</a:t>
            </a:r>
            <a:endParaRPr kumimoji="0" lang="zh-CN" altLang="zh-CN"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微软雅黑" panose="020B0503020204020204" charset="-122"/>
            </a:endParaRPr>
          </a:p>
        </p:txBody>
      </p:sp>
    </p:spTree>
  </p:cSld>
  <p:clrMapOvr>
    <a:masterClrMapping/>
  </p:clrMapOvr>
  <p:transition advClick="0" advTm="0">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36295" y="1573504"/>
            <a:ext cx="10082504" cy="2861310"/>
          </a:xfrm>
          <a:prstGeom prst="rect">
            <a:avLst/>
          </a:prstGeom>
          <a:noFill/>
        </p:spPr>
        <p:txBody>
          <a:bodyPr wrap="square" rtlCol="0">
            <a:spAutoFit/>
          </a:bodyPr>
          <a:lstStyle/>
          <a:p>
            <a:pPr>
              <a:lnSpc>
                <a:spcPct val="200000"/>
              </a:lnSpc>
            </a:pPr>
            <a:r>
              <a:rPr dirty="0">
                <a:latin typeface="等线" panose="02010600030101010101" pitchFamily="2" charset="-122"/>
                <a:ea typeface="等线" panose="02010600030101010101" pitchFamily="2" charset="-122"/>
                <a:cs typeface="等线" panose="02010600030101010101" pitchFamily="2" charset="-122"/>
              </a:rPr>
              <a:t>国内外多家公司在髋关节手术机器人领域布局了大量专利，但是大部分公司与我司技术路线存在差异。</a:t>
            </a:r>
            <a:endParaRPr dirty="0">
              <a:latin typeface="等线" panose="02010600030101010101" pitchFamily="2" charset="-122"/>
              <a:ea typeface="等线" panose="02010600030101010101" pitchFamily="2" charset="-122"/>
              <a:cs typeface="等线" panose="02010600030101010101" pitchFamily="2" charset="-122"/>
            </a:endParaRPr>
          </a:p>
          <a:p>
            <a:pPr>
              <a:lnSpc>
                <a:spcPct val="200000"/>
              </a:lnSpc>
            </a:pPr>
            <a:r>
              <a:rPr dirty="0">
                <a:latin typeface="等线" panose="02010600030101010101" pitchFamily="2" charset="-122"/>
                <a:ea typeface="等线" panose="02010600030101010101" pitchFamily="2" charset="-122"/>
                <a:cs typeface="等线" panose="02010600030101010101" pitchFamily="2" charset="-122"/>
              </a:rPr>
              <a:t>MAKO，杭州键嘉、天智航等公司公开了一些与我方技术路线较为接近的专利，但是由于我司详细设计并未明确， 就目前公开的专利情况来看，整体风险可控。</a:t>
            </a:r>
            <a:endParaRPr dirty="0">
              <a:latin typeface="等线" panose="02010600030101010101" pitchFamily="2" charset="-122"/>
              <a:ea typeface="等线" panose="02010600030101010101" pitchFamily="2" charset="-122"/>
              <a:cs typeface="等线" panose="02010600030101010101" pitchFamily="2" charset="-122"/>
            </a:endParaRPr>
          </a:p>
          <a:p>
            <a:pPr>
              <a:lnSpc>
                <a:spcPct val="200000"/>
              </a:lnSpc>
            </a:pPr>
            <a:r>
              <a:rPr dirty="0">
                <a:latin typeface="等线" panose="02010600030101010101" pitchFamily="2" charset="-122"/>
                <a:ea typeface="等线" panose="02010600030101010101" pitchFamily="2" charset="-122"/>
                <a:cs typeface="等线" panose="02010600030101010101" pitchFamily="2" charset="-122"/>
              </a:rPr>
              <a:t>在后续的详细设计过程中，及时与知识产权部保持沟通，提前发现和规避专利风险。</a:t>
            </a:r>
            <a:endParaRPr dirty="0">
              <a:latin typeface="等线" panose="02010600030101010101" pitchFamily="2" charset="-122"/>
              <a:ea typeface="等线" panose="02010600030101010101" pitchFamily="2" charset="-122"/>
              <a:cs typeface="等线" panose="02010600030101010101" pitchFamily="2" charset="-122"/>
            </a:endParaRPr>
          </a:p>
        </p:txBody>
      </p:sp>
      <p:sp>
        <p:nvSpPr>
          <p:cNvPr id="3" name="圆角矩形 2"/>
          <p:cNvSpPr/>
          <p:nvPr/>
        </p:nvSpPr>
        <p:spPr>
          <a:xfrm>
            <a:off x="1042670" y="467360"/>
            <a:ext cx="556895" cy="408305"/>
          </a:xfrm>
          <a:prstGeom prst="roundRect">
            <a:avLst>
              <a:gd name="adj" fmla="val 6594"/>
            </a:avLst>
          </a:prstGeom>
          <a:solidFill>
            <a:srgbClr val="26158C">
              <a:alpha val="80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latin typeface="等线" panose="02010600030101010101" pitchFamily="2" charset="-122"/>
              <a:ea typeface="等线" panose="02010600030101010101" pitchFamily="2" charset="-122"/>
              <a:cs typeface="字魂57号-创细黑" panose="00000500000000000000" charset="-122"/>
            </a:endParaRPr>
          </a:p>
        </p:txBody>
      </p:sp>
      <p:sp>
        <p:nvSpPr>
          <p:cNvPr id="4" name="文本框 3"/>
          <p:cNvSpPr txBox="1"/>
          <p:nvPr/>
        </p:nvSpPr>
        <p:spPr>
          <a:xfrm>
            <a:off x="1822450" y="467360"/>
            <a:ext cx="2878455" cy="398780"/>
          </a:xfrm>
          <a:prstGeom prst="rect">
            <a:avLst/>
          </a:prstGeom>
          <a:noFill/>
        </p:spPr>
        <p:txBody>
          <a:bodyPr wrap="square" rtlCol="0">
            <a:spAutoFit/>
          </a:bodyPr>
          <a:lstStyle/>
          <a:p>
            <a:pPr algn="dist"/>
            <a:r>
              <a:rPr lang="zh-CN" altLang="en-US" sz="2000" dirty="0">
                <a:solidFill>
                  <a:srgbClr val="26158C"/>
                </a:solidFill>
                <a:latin typeface="等线" panose="02010600030101010101" pitchFamily="2" charset="-122"/>
                <a:ea typeface="等线" panose="02010600030101010101" pitchFamily="2" charset="-122"/>
                <a:cs typeface="+mn-ea"/>
                <a:sym typeface="+mn-lt"/>
              </a:rPr>
              <a:t>专利分析小结</a:t>
            </a:r>
            <a:endParaRPr lang="zh-CN" altLang="en-US" sz="2000" dirty="0">
              <a:solidFill>
                <a:srgbClr val="26158C"/>
              </a:solidFill>
              <a:latin typeface="等线" panose="02010600030101010101" pitchFamily="2" charset="-122"/>
              <a:ea typeface="等线" panose="02010600030101010101" pitchFamily="2" charset="-122"/>
              <a:cs typeface="+mn-ea"/>
              <a:sym typeface="+mn-lt"/>
            </a:endParaRPr>
          </a:p>
        </p:txBody>
      </p:sp>
      <p:sp>
        <p:nvSpPr>
          <p:cNvPr id="5" name="圆角矩形 4"/>
          <p:cNvSpPr/>
          <p:nvPr/>
        </p:nvSpPr>
        <p:spPr>
          <a:xfrm>
            <a:off x="836295" y="355600"/>
            <a:ext cx="556895" cy="408305"/>
          </a:xfrm>
          <a:prstGeom prst="roundRect">
            <a:avLst>
              <a:gd name="adj" fmla="val 6594"/>
            </a:avLst>
          </a:prstGeom>
          <a:solidFill>
            <a:srgbClr val="26158C">
              <a:alpha val="35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latin typeface="等线" panose="02010600030101010101" pitchFamily="2" charset="-122"/>
              <a:ea typeface="等线" panose="02010600030101010101" pitchFamily="2" charset="-122"/>
              <a:cs typeface="字魂57号-创细黑" panose="00000500000000000000" charset="-122"/>
            </a:endParaRPr>
          </a:p>
        </p:txBody>
      </p:sp>
      <p:sp>
        <p:nvSpPr>
          <p:cNvPr id="6" name="文本框 5"/>
          <p:cNvSpPr txBox="1"/>
          <p:nvPr/>
        </p:nvSpPr>
        <p:spPr>
          <a:xfrm>
            <a:off x="8975090" y="5062220"/>
            <a:ext cx="2551430" cy="506730"/>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lnSpc>
                <a:spcPct val="150000"/>
              </a:lnSpc>
            </a:pPr>
            <a:r>
              <a:rPr kumimoji="1" lang="zh-CN" altLang="en-US" dirty="0">
                <a:latin typeface="等线" panose="02010600030101010101" pitchFamily="2" charset="-122"/>
                <a:ea typeface="等线" panose="02010600030101010101" pitchFamily="2" charset="-122"/>
              </a:rPr>
              <a:t>风险点：专利规避</a:t>
            </a:r>
            <a:endParaRPr kumimoji="1" lang="zh-CN" altLang="en-US" dirty="0">
              <a:latin typeface="等线" panose="02010600030101010101" pitchFamily="2" charset="-122"/>
              <a:ea typeface="等线" panose="02010600030101010101" pitchFamily="2" charset="-122"/>
            </a:endParaRPr>
          </a:p>
        </p:txBody>
      </p:sp>
    </p:spTree>
  </p:cSld>
  <p:clrMapOvr>
    <a:masterClrMapping/>
  </p:clrMapOvr>
  <p:transition advClick="0" advTm="0">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5ba4ad82c8118"/>
          <p:cNvPicPr>
            <a:picLocks noChangeAspect="1"/>
          </p:cNvPicPr>
          <p:nvPr/>
        </p:nvPicPr>
        <p:blipFill>
          <a:blip r:embed="rId1"/>
          <a:stretch>
            <a:fillRect/>
          </a:stretch>
        </p:blipFill>
        <p:spPr>
          <a:xfrm rot="5400000">
            <a:off x="2667000" y="-2667000"/>
            <a:ext cx="6858000" cy="12192000"/>
          </a:xfrm>
          <a:prstGeom prst="rect">
            <a:avLst/>
          </a:prstGeom>
        </p:spPr>
      </p:pic>
      <p:sp>
        <p:nvSpPr>
          <p:cNvPr id="7" name="矩形 6"/>
          <p:cNvSpPr/>
          <p:nvPr/>
        </p:nvSpPr>
        <p:spPr>
          <a:xfrm>
            <a:off x="0" y="-47625"/>
            <a:ext cx="5697855" cy="6905625"/>
          </a:xfrm>
          <a:prstGeom prst="rect">
            <a:avLst/>
          </a:pr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7号-创细黑" panose="00000500000000000000" charset="-122"/>
            </a:endParaRPr>
          </a:p>
        </p:txBody>
      </p:sp>
      <p:sp>
        <p:nvSpPr>
          <p:cNvPr id="8" name="矩形 7"/>
          <p:cNvSpPr/>
          <p:nvPr/>
        </p:nvSpPr>
        <p:spPr>
          <a:xfrm>
            <a:off x="5697220" y="-24130"/>
            <a:ext cx="6494780" cy="6905625"/>
          </a:xfrm>
          <a:prstGeom prst="rect">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7号-创细黑" panose="00000500000000000000" charset="-122"/>
            </a:endParaRPr>
          </a:p>
        </p:txBody>
      </p:sp>
      <p:sp>
        <p:nvSpPr>
          <p:cNvPr id="9" name="圆角矩形 8"/>
          <p:cNvSpPr/>
          <p:nvPr/>
        </p:nvSpPr>
        <p:spPr>
          <a:xfrm>
            <a:off x="9288780" y="3928745"/>
            <a:ext cx="3047365" cy="2952750"/>
          </a:xfrm>
          <a:prstGeom prst="roundRect">
            <a:avLst>
              <a:gd name="adj" fmla="val 6408"/>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7号-创细黑" panose="00000500000000000000" charset="-122"/>
            </a:endParaRPr>
          </a:p>
        </p:txBody>
      </p:sp>
      <p:sp>
        <p:nvSpPr>
          <p:cNvPr id="11" name="圆角矩形 10"/>
          <p:cNvSpPr/>
          <p:nvPr/>
        </p:nvSpPr>
        <p:spPr>
          <a:xfrm>
            <a:off x="843280" y="-47625"/>
            <a:ext cx="2311400" cy="2049145"/>
          </a:xfrm>
          <a:prstGeom prst="roundRect">
            <a:avLst>
              <a:gd name="adj" fmla="val 9637"/>
            </a:avLst>
          </a:prstGeom>
          <a:solidFill>
            <a:srgbClr val="26158C">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7号-创细黑" panose="00000500000000000000" charset="-122"/>
            </a:endParaRPr>
          </a:p>
        </p:txBody>
      </p:sp>
      <p:sp>
        <p:nvSpPr>
          <p:cNvPr id="10" name="圆角矩形 9"/>
          <p:cNvSpPr/>
          <p:nvPr/>
        </p:nvSpPr>
        <p:spPr>
          <a:xfrm>
            <a:off x="2472055" y="1030605"/>
            <a:ext cx="7695565" cy="5029835"/>
          </a:xfrm>
          <a:prstGeom prst="roundRect">
            <a:avLst>
              <a:gd name="adj" fmla="val 6594"/>
            </a:avLst>
          </a:prstGeom>
          <a:solidFill>
            <a:srgbClr val="26158C">
              <a:alpha val="80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cs typeface="字魂57号-创细黑" panose="00000500000000000000" charset="-122"/>
            </a:endParaRPr>
          </a:p>
        </p:txBody>
      </p:sp>
      <p:sp>
        <p:nvSpPr>
          <p:cNvPr id="2" name="文本框 1"/>
          <p:cNvSpPr txBox="1"/>
          <p:nvPr/>
        </p:nvSpPr>
        <p:spPr>
          <a:xfrm>
            <a:off x="4063365" y="3101340"/>
            <a:ext cx="4975860" cy="1107996"/>
          </a:xfrm>
          <a:prstGeom prst="rect">
            <a:avLst/>
          </a:prstGeom>
          <a:noFill/>
        </p:spPr>
        <p:txBody>
          <a:bodyPr wrap="square" rtlCol="0">
            <a:spAutoFit/>
          </a:bodyPr>
          <a:lstStyle/>
          <a:p>
            <a:pPr algn="dist"/>
            <a:r>
              <a:rPr lang="zh-CN" altLang="en-US" sz="6600" dirty="0">
                <a:solidFill>
                  <a:schemeClr val="bg1"/>
                </a:solidFill>
                <a:latin typeface="字魂59号-创粗黑" panose="00000500000000000000" charset="-122"/>
                <a:ea typeface="字魂59号-创粗黑" panose="00000500000000000000" charset="-122"/>
                <a:cs typeface="+mn-ea"/>
                <a:sym typeface="+mn-lt"/>
              </a:rPr>
              <a:t>技术分析</a:t>
            </a:r>
            <a:endParaRPr lang="zh-CN" altLang="en-US" sz="6600" dirty="0">
              <a:solidFill>
                <a:schemeClr val="bg1"/>
              </a:solidFill>
              <a:latin typeface="字魂59号-创粗黑" panose="00000500000000000000" charset="-122"/>
              <a:ea typeface="字魂59号-创粗黑" panose="00000500000000000000" charset="-122"/>
              <a:cs typeface="+mn-ea"/>
              <a:sym typeface="+mn-lt"/>
            </a:endParaRPr>
          </a:p>
        </p:txBody>
      </p:sp>
      <p:sp>
        <p:nvSpPr>
          <p:cNvPr id="3" name="文本框 2"/>
          <p:cNvSpPr txBox="1"/>
          <p:nvPr/>
        </p:nvSpPr>
        <p:spPr>
          <a:xfrm>
            <a:off x="4956810" y="2171700"/>
            <a:ext cx="2317115" cy="768350"/>
          </a:xfrm>
          <a:prstGeom prst="rect">
            <a:avLst/>
          </a:prstGeom>
          <a:noFill/>
        </p:spPr>
        <p:txBody>
          <a:bodyPr wrap="square" rtlCol="0">
            <a:spAutoFit/>
          </a:bodyPr>
          <a:lstStyle/>
          <a:p>
            <a:pPr algn="dist"/>
            <a:r>
              <a:rPr lang="en-US" altLang="zh-CN" sz="4400" dirty="0">
                <a:solidFill>
                  <a:schemeClr val="bg1"/>
                </a:solidFill>
                <a:latin typeface="字魂59号-创粗黑" panose="00000500000000000000" charset="-122"/>
                <a:ea typeface="字魂59号-创粗黑" panose="00000500000000000000" charset="-122"/>
                <a:cs typeface="+mn-ea"/>
                <a:sym typeface="+mn-lt"/>
              </a:rPr>
              <a:t>part.05</a:t>
            </a:r>
            <a:endParaRPr lang="en-US" altLang="zh-CN" sz="4400" dirty="0">
              <a:solidFill>
                <a:schemeClr val="bg1"/>
              </a:solidFill>
              <a:latin typeface="字魂59号-创粗黑" panose="00000500000000000000" charset="-122"/>
              <a:ea typeface="字魂59号-创粗黑" panose="00000500000000000000" charset="-122"/>
              <a:cs typeface="+mn-ea"/>
              <a:sym typeface="+mn-lt"/>
            </a:endParaRPr>
          </a:p>
        </p:txBody>
      </p:sp>
      <p:sp>
        <p:nvSpPr>
          <p:cNvPr id="131" name="Freeform 341"/>
          <p:cNvSpPr>
            <a:spLocks noEditPoints="1"/>
          </p:cNvSpPr>
          <p:nvPr/>
        </p:nvSpPr>
        <p:spPr bwMode="auto">
          <a:xfrm>
            <a:off x="4211320" y="2327910"/>
            <a:ext cx="590550" cy="455930"/>
          </a:xfrm>
          <a:custGeom>
            <a:avLst/>
            <a:gdLst>
              <a:gd name="T0" fmla="*/ 33 w 97"/>
              <a:gd name="T1" fmla="*/ 75 h 75"/>
              <a:gd name="T2" fmla="*/ 44 w 97"/>
              <a:gd name="T3" fmla="*/ 75 h 75"/>
              <a:gd name="T4" fmla="*/ 47 w 97"/>
              <a:gd name="T5" fmla="*/ 73 h 75"/>
              <a:gd name="T6" fmla="*/ 47 w 97"/>
              <a:gd name="T7" fmla="*/ 49 h 75"/>
              <a:gd name="T8" fmla="*/ 39 w 97"/>
              <a:gd name="T9" fmla="*/ 45 h 75"/>
              <a:gd name="T10" fmla="*/ 30 w 97"/>
              <a:gd name="T11" fmla="*/ 50 h 75"/>
              <a:gd name="T12" fmla="*/ 30 w 97"/>
              <a:gd name="T13" fmla="*/ 73 h 75"/>
              <a:gd name="T14" fmla="*/ 33 w 97"/>
              <a:gd name="T15" fmla="*/ 75 h 75"/>
              <a:gd name="T16" fmla="*/ 0 w 97"/>
              <a:gd name="T17" fmla="*/ 49 h 75"/>
              <a:gd name="T18" fmla="*/ 37 w 97"/>
              <a:gd name="T19" fmla="*/ 28 h 75"/>
              <a:gd name="T20" fmla="*/ 39 w 97"/>
              <a:gd name="T21" fmla="*/ 26 h 75"/>
              <a:gd name="T22" fmla="*/ 41 w 97"/>
              <a:gd name="T23" fmla="*/ 28 h 75"/>
              <a:gd name="T24" fmla="*/ 52 w 97"/>
              <a:gd name="T25" fmla="*/ 34 h 75"/>
              <a:gd name="T26" fmla="*/ 81 w 97"/>
              <a:gd name="T27" fmla="*/ 9 h 75"/>
              <a:gd name="T28" fmla="*/ 77 w 97"/>
              <a:gd name="T29" fmla="*/ 4 h 75"/>
              <a:gd name="T30" fmla="*/ 87 w 97"/>
              <a:gd name="T31" fmla="*/ 2 h 75"/>
              <a:gd name="T32" fmla="*/ 97 w 97"/>
              <a:gd name="T33" fmla="*/ 0 h 75"/>
              <a:gd name="T34" fmla="*/ 94 w 97"/>
              <a:gd name="T35" fmla="*/ 10 h 75"/>
              <a:gd name="T36" fmla="*/ 91 w 97"/>
              <a:gd name="T37" fmla="*/ 19 h 75"/>
              <a:gd name="T38" fmla="*/ 87 w 97"/>
              <a:gd name="T39" fmla="*/ 15 h 75"/>
              <a:gd name="T40" fmla="*/ 55 w 97"/>
              <a:gd name="T41" fmla="*/ 42 h 75"/>
              <a:gd name="T42" fmla="*/ 53 w 97"/>
              <a:gd name="T43" fmla="*/ 44 h 75"/>
              <a:gd name="T44" fmla="*/ 50 w 97"/>
              <a:gd name="T45" fmla="*/ 43 h 75"/>
              <a:gd name="T46" fmla="*/ 39 w 97"/>
              <a:gd name="T47" fmla="*/ 36 h 75"/>
              <a:gd name="T48" fmla="*/ 5 w 97"/>
              <a:gd name="T49" fmla="*/ 57 h 75"/>
              <a:gd name="T50" fmla="*/ 0 w 97"/>
              <a:gd name="T51" fmla="*/ 49 h 75"/>
              <a:gd name="T52" fmla="*/ 10 w 97"/>
              <a:gd name="T53" fmla="*/ 75 h 75"/>
              <a:gd name="T54" fmla="*/ 21 w 97"/>
              <a:gd name="T55" fmla="*/ 75 h 75"/>
              <a:gd name="T56" fmla="*/ 23 w 97"/>
              <a:gd name="T57" fmla="*/ 73 h 75"/>
              <a:gd name="T58" fmla="*/ 23 w 97"/>
              <a:gd name="T59" fmla="*/ 54 h 75"/>
              <a:gd name="T60" fmla="*/ 7 w 97"/>
              <a:gd name="T61" fmla="*/ 64 h 75"/>
              <a:gd name="T62" fmla="*/ 7 w 97"/>
              <a:gd name="T63" fmla="*/ 73 h 75"/>
              <a:gd name="T64" fmla="*/ 10 w 97"/>
              <a:gd name="T65" fmla="*/ 75 h 75"/>
              <a:gd name="T66" fmla="*/ 56 w 97"/>
              <a:gd name="T67" fmla="*/ 75 h 75"/>
              <a:gd name="T68" fmla="*/ 67 w 97"/>
              <a:gd name="T69" fmla="*/ 75 h 75"/>
              <a:gd name="T70" fmla="*/ 70 w 97"/>
              <a:gd name="T71" fmla="*/ 73 h 75"/>
              <a:gd name="T72" fmla="*/ 70 w 97"/>
              <a:gd name="T73" fmla="*/ 39 h 75"/>
              <a:gd name="T74" fmla="*/ 70 w 97"/>
              <a:gd name="T75" fmla="*/ 39 h 75"/>
              <a:gd name="T76" fmla="*/ 54 w 97"/>
              <a:gd name="T77" fmla="*/ 53 h 75"/>
              <a:gd name="T78" fmla="*/ 53 w 97"/>
              <a:gd name="T79" fmla="*/ 52 h 75"/>
              <a:gd name="T80" fmla="*/ 53 w 97"/>
              <a:gd name="T81" fmla="*/ 73 h 75"/>
              <a:gd name="T82" fmla="*/ 56 w 97"/>
              <a:gd name="T83" fmla="*/ 75 h 75"/>
              <a:gd name="T84" fmla="*/ 79 w 97"/>
              <a:gd name="T85" fmla="*/ 75 h 75"/>
              <a:gd name="T86" fmla="*/ 90 w 97"/>
              <a:gd name="T87" fmla="*/ 75 h 75"/>
              <a:gd name="T88" fmla="*/ 93 w 97"/>
              <a:gd name="T89" fmla="*/ 73 h 75"/>
              <a:gd name="T90" fmla="*/ 93 w 97"/>
              <a:gd name="T91" fmla="*/ 32 h 75"/>
              <a:gd name="T92" fmla="*/ 86 w 97"/>
              <a:gd name="T93" fmla="*/ 24 h 75"/>
              <a:gd name="T94" fmla="*/ 77 w 97"/>
              <a:gd name="T95" fmla="*/ 33 h 75"/>
              <a:gd name="T96" fmla="*/ 77 w 97"/>
              <a:gd name="T97" fmla="*/ 73 h 75"/>
              <a:gd name="T98" fmla="*/ 79 w 97"/>
              <a:gd name="T9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7" h="75">
                <a:moveTo>
                  <a:pt x="33" y="75"/>
                </a:moveTo>
                <a:cubicBezTo>
                  <a:pt x="37" y="75"/>
                  <a:pt x="40" y="75"/>
                  <a:pt x="44" y="75"/>
                </a:cubicBezTo>
                <a:cubicBezTo>
                  <a:pt x="45" y="75"/>
                  <a:pt x="47" y="74"/>
                  <a:pt x="47" y="73"/>
                </a:cubicBezTo>
                <a:cubicBezTo>
                  <a:pt x="47" y="49"/>
                  <a:pt x="47" y="49"/>
                  <a:pt x="47" y="49"/>
                </a:cubicBezTo>
                <a:cubicBezTo>
                  <a:pt x="39" y="45"/>
                  <a:pt x="39" y="45"/>
                  <a:pt x="39" y="45"/>
                </a:cubicBezTo>
                <a:cubicBezTo>
                  <a:pt x="30" y="50"/>
                  <a:pt x="30" y="50"/>
                  <a:pt x="30" y="50"/>
                </a:cubicBezTo>
                <a:cubicBezTo>
                  <a:pt x="30" y="73"/>
                  <a:pt x="30" y="73"/>
                  <a:pt x="30" y="73"/>
                </a:cubicBezTo>
                <a:cubicBezTo>
                  <a:pt x="30" y="74"/>
                  <a:pt x="31" y="75"/>
                  <a:pt x="33" y="75"/>
                </a:cubicBezTo>
                <a:close/>
                <a:moveTo>
                  <a:pt x="0" y="49"/>
                </a:moveTo>
                <a:cubicBezTo>
                  <a:pt x="37" y="28"/>
                  <a:pt x="37" y="28"/>
                  <a:pt x="37" y="28"/>
                </a:cubicBezTo>
                <a:cubicBezTo>
                  <a:pt x="39" y="26"/>
                  <a:pt x="39" y="26"/>
                  <a:pt x="39" y="26"/>
                </a:cubicBezTo>
                <a:cubicBezTo>
                  <a:pt x="41" y="28"/>
                  <a:pt x="41" y="28"/>
                  <a:pt x="41" y="28"/>
                </a:cubicBezTo>
                <a:cubicBezTo>
                  <a:pt x="52" y="34"/>
                  <a:pt x="52" y="34"/>
                  <a:pt x="52" y="34"/>
                </a:cubicBezTo>
                <a:cubicBezTo>
                  <a:pt x="81" y="9"/>
                  <a:pt x="81" y="9"/>
                  <a:pt x="81" y="9"/>
                </a:cubicBezTo>
                <a:cubicBezTo>
                  <a:pt x="77" y="4"/>
                  <a:pt x="77" y="4"/>
                  <a:pt x="77" y="4"/>
                </a:cubicBezTo>
                <a:cubicBezTo>
                  <a:pt x="87" y="2"/>
                  <a:pt x="87" y="2"/>
                  <a:pt x="87" y="2"/>
                </a:cubicBezTo>
                <a:cubicBezTo>
                  <a:pt x="97" y="0"/>
                  <a:pt x="97" y="0"/>
                  <a:pt x="97" y="0"/>
                </a:cubicBezTo>
                <a:cubicBezTo>
                  <a:pt x="94" y="10"/>
                  <a:pt x="94" y="10"/>
                  <a:pt x="94" y="10"/>
                </a:cubicBezTo>
                <a:cubicBezTo>
                  <a:pt x="91" y="19"/>
                  <a:pt x="91" y="19"/>
                  <a:pt x="91" y="19"/>
                </a:cubicBezTo>
                <a:cubicBezTo>
                  <a:pt x="87" y="15"/>
                  <a:pt x="87" y="15"/>
                  <a:pt x="87" y="15"/>
                </a:cubicBezTo>
                <a:cubicBezTo>
                  <a:pt x="55" y="42"/>
                  <a:pt x="55" y="42"/>
                  <a:pt x="55" y="42"/>
                </a:cubicBezTo>
                <a:cubicBezTo>
                  <a:pt x="53" y="44"/>
                  <a:pt x="53" y="44"/>
                  <a:pt x="53" y="44"/>
                </a:cubicBezTo>
                <a:cubicBezTo>
                  <a:pt x="50" y="43"/>
                  <a:pt x="50" y="43"/>
                  <a:pt x="50" y="43"/>
                </a:cubicBezTo>
                <a:cubicBezTo>
                  <a:pt x="39" y="36"/>
                  <a:pt x="39" y="36"/>
                  <a:pt x="39" y="36"/>
                </a:cubicBezTo>
                <a:cubicBezTo>
                  <a:pt x="5" y="57"/>
                  <a:pt x="5" y="57"/>
                  <a:pt x="5" y="57"/>
                </a:cubicBezTo>
                <a:cubicBezTo>
                  <a:pt x="0" y="49"/>
                  <a:pt x="0" y="49"/>
                  <a:pt x="0" y="49"/>
                </a:cubicBezTo>
                <a:close/>
                <a:moveTo>
                  <a:pt x="10" y="75"/>
                </a:moveTo>
                <a:cubicBezTo>
                  <a:pt x="21" y="75"/>
                  <a:pt x="21" y="75"/>
                  <a:pt x="21" y="75"/>
                </a:cubicBezTo>
                <a:cubicBezTo>
                  <a:pt x="22" y="75"/>
                  <a:pt x="23" y="74"/>
                  <a:pt x="23" y="73"/>
                </a:cubicBezTo>
                <a:cubicBezTo>
                  <a:pt x="23" y="54"/>
                  <a:pt x="23" y="54"/>
                  <a:pt x="23" y="54"/>
                </a:cubicBezTo>
                <a:cubicBezTo>
                  <a:pt x="7" y="64"/>
                  <a:pt x="7" y="64"/>
                  <a:pt x="7" y="64"/>
                </a:cubicBezTo>
                <a:cubicBezTo>
                  <a:pt x="7" y="73"/>
                  <a:pt x="7" y="73"/>
                  <a:pt x="7" y="73"/>
                </a:cubicBezTo>
                <a:cubicBezTo>
                  <a:pt x="7" y="74"/>
                  <a:pt x="8" y="75"/>
                  <a:pt x="10" y="75"/>
                </a:cubicBezTo>
                <a:close/>
                <a:moveTo>
                  <a:pt x="56" y="75"/>
                </a:moveTo>
                <a:cubicBezTo>
                  <a:pt x="60" y="75"/>
                  <a:pt x="63" y="75"/>
                  <a:pt x="67" y="75"/>
                </a:cubicBezTo>
                <a:cubicBezTo>
                  <a:pt x="69" y="75"/>
                  <a:pt x="70" y="74"/>
                  <a:pt x="70" y="73"/>
                </a:cubicBezTo>
                <a:cubicBezTo>
                  <a:pt x="70" y="62"/>
                  <a:pt x="70" y="50"/>
                  <a:pt x="70" y="39"/>
                </a:cubicBezTo>
                <a:cubicBezTo>
                  <a:pt x="70" y="39"/>
                  <a:pt x="70" y="39"/>
                  <a:pt x="70" y="39"/>
                </a:cubicBezTo>
                <a:cubicBezTo>
                  <a:pt x="54" y="53"/>
                  <a:pt x="54" y="53"/>
                  <a:pt x="54" y="53"/>
                </a:cubicBezTo>
                <a:cubicBezTo>
                  <a:pt x="53" y="52"/>
                  <a:pt x="53" y="52"/>
                  <a:pt x="53" y="52"/>
                </a:cubicBezTo>
                <a:cubicBezTo>
                  <a:pt x="53" y="73"/>
                  <a:pt x="53" y="73"/>
                  <a:pt x="53" y="73"/>
                </a:cubicBezTo>
                <a:cubicBezTo>
                  <a:pt x="53" y="74"/>
                  <a:pt x="55" y="75"/>
                  <a:pt x="56" y="75"/>
                </a:cubicBezTo>
                <a:close/>
                <a:moveTo>
                  <a:pt x="79" y="75"/>
                </a:moveTo>
                <a:cubicBezTo>
                  <a:pt x="90" y="75"/>
                  <a:pt x="90" y="75"/>
                  <a:pt x="90" y="75"/>
                </a:cubicBezTo>
                <a:cubicBezTo>
                  <a:pt x="92" y="75"/>
                  <a:pt x="93" y="74"/>
                  <a:pt x="93" y="73"/>
                </a:cubicBezTo>
                <a:cubicBezTo>
                  <a:pt x="93" y="32"/>
                  <a:pt x="93" y="32"/>
                  <a:pt x="93" y="32"/>
                </a:cubicBezTo>
                <a:cubicBezTo>
                  <a:pt x="86" y="24"/>
                  <a:pt x="86" y="24"/>
                  <a:pt x="86" y="24"/>
                </a:cubicBezTo>
                <a:cubicBezTo>
                  <a:pt x="77" y="33"/>
                  <a:pt x="77" y="33"/>
                  <a:pt x="77" y="33"/>
                </a:cubicBezTo>
                <a:cubicBezTo>
                  <a:pt x="77" y="73"/>
                  <a:pt x="77" y="73"/>
                  <a:pt x="77" y="73"/>
                </a:cubicBezTo>
                <a:cubicBezTo>
                  <a:pt x="77" y="74"/>
                  <a:pt x="78" y="75"/>
                  <a:pt x="79" y="75"/>
                </a:cubicBezTo>
                <a:close/>
              </a:path>
            </a:pathLst>
          </a:custGeom>
          <a:solidFill>
            <a:schemeClr val="bg1"/>
          </a:solidFill>
          <a:ln>
            <a:noFill/>
          </a:ln>
        </p:spPr>
        <p:txBody>
          <a:bodyPr vert="horz" wrap="square" lIns="91440" tIns="45720" rIns="91440" bIns="45720" numCol="1" anchor="t" anchorCtr="0" compatLnSpc="1"/>
          <a:lstStyle/>
          <a:p>
            <a:pPr>
              <a:lnSpc>
                <a:spcPct val="150000"/>
              </a:lnSpc>
            </a:pPr>
            <a:endParaRPr lang="zh-CN" altLang="en-US" sz="1100" dirty="0">
              <a:solidFill>
                <a:prstClr val="black"/>
              </a:solidFill>
              <a:latin typeface="字魂59号-创粗黑" panose="00000500000000000000" charset="-122"/>
              <a:ea typeface="字魂59号-创粗黑" panose="00000500000000000000" charset="-122"/>
              <a:cs typeface="+mn-ea"/>
              <a:sym typeface="Arial" panose="020B0604020202020204" pitchFamily="34" charset="0"/>
            </a:endParaRPr>
          </a:p>
        </p:txBody>
      </p:sp>
    </p:spTree>
    <p:custDataLst>
      <p:tags r:id="rId2"/>
    </p:custDataLst>
  </p:cSld>
  <p:clrMapOvr>
    <a:masterClrMapping/>
  </p:clrMapOvr>
  <p:transition advClick="0" advTm="0">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1042670" y="467360"/>
            <a:ext cx="556895" cy="408305"/>
          </a:xfrm>
          <a:prstGeom prst="roundRect">
            <a:avLst>
              <a:gd name="adj" fmla="val 6594"/>
            </a:avLst>
          </a:prstGeom>
          <a:solidFill>
            <a:srgbClr val="26158C">
              <a:alpha val="80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latin typeface="等线" panose="02010600030101010101" pitchFamily="2" charset="-122"/>
              <a:ea typeface="等线" panose="02010600030101010101" pitchFamily="2" charset="-122"/>
              <a:cs typeface="字魂57号-创细黑" panose="00000500000000000000" charset="-122"/>
            </a:endParaRPr>
          </a:p>
        </p:txBody>
      </p:sp>
      <p:sp>
        <p:nvSpPr>
          <p:cNvPr id="8" name="文本框 7"/>
          <p:cNvSpPr txBox="1"/>
          <p:nvPr/>
        </p:nvSpPr>
        <p:spPr>
          <a:xfrm>
            <a:off x="1822450" y="467360"/>
            <a:ext cx="2878455" cy="398780"/>
          </a:xfrm>
          <a:prstGeom prst="rect">
            <a:avLst/>
          </a:prstGeom>
          <a:noFill/>
        </p:spPr>
        <p:txBody>
          <a:bodyPr wrap="square" rtlCol="0">
            <a:spAutoFit/>
          </a:bodyPr>
          <a:lstStyle/>
          <a:p>
            <a:pPr algn="dist"/>
            <a:r>
              <a:rPr lang="zh-CN" altLang="en-US" sz="2000" dirty="0">
                <a:solidFill>
                  <a:srgbClr val="26158C"/>
                </a:solidFill>
                <a:latin typeface="等线" panose="02010600030101010101" pitchFamily="2" charset="-122"/>
                <a:ea typeface="等线" panose="02010600030101010101" pitchFamily="2" charset="-122"/>
                <a:cs typeface="+mn-ea"/>
                <a:sym typeface="+mn-lt"/>
              </a:rPr>
              <a:t>关键技术</a:t>
            </a:r>
            <a:endParaRPr lang="zh-CN" altLang="en-US" sz="2000" dirty="0">
              <a:solidFill>
                <a:srgbClr val="26158C"/>
              </a:solidFill>
              <a:latin typeface="等线" panose="02010600030101010101" pitchFamily="2" charset="-122"/>
              <a:ea typeface="等线" panose="02010600030101010101" pitchFamily="2" charset="-122"/>
              <a:cs typeface="+mn-ea"/>
              <a:sym typeface="+mn-lt"/>
            </a:endParaRPr>
          </a:p>
        </p:txBody>
      </p:sp>
      <p:sp>
        <p:nvSpPr>
          <p:cNvPr id="9" name="圆角矩形 8"/>
          <p:cNvSpPr/>
          <p:nvPr/>
        </p:nvSpPr>
        <p:spPr>
          <a:xfrm>
            <a:off x="836295" y="355600"/>
            <a:ext cx="556895" cy="408305"/>
          </a:xfrm>
          <a:prstGeom prst="roundRect">
            <a:avLst>
              <a:gd name="adj" fmla="val 6594"/>
            </a:avLst>
          </a:prstGeom>
          <a:solidFill>
            <a:srgbClr val="26158C">
              <a:alpha val="35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latin typeface="等线" panose="02010600030101010101" pitchFamily="2" charset="-122"/>
              <a:ea typeface="等线" panose="02010600030101010101" pitchFamily="2" charset="-122"/>
              <a:cs typeface="字魂57号-创细黑" panose="00000500000000000000" charset="-122"/>
            </a:endParaRPr>
          </a:p>
        </p:txBody>
      </p:sp>
      <p:sp>
        <p:nvSpPr>
          <p:cNvPr id="6" name="文本框 5"/>
          <p:cNvSpPr txBox="1"/>
          <p:nvPr/>
        </p:nvSpPr>
        <p:spPr>
          <a:xfrm>
            <a:off x="8832771" y="5360753"/>
            <a:ext cx="2621902" cy="506730"/>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lnSpc>
                <a:spcPct val="150000"/>
              </a:lnSpc>
            </a:pPr>
            <a:r>
              <a:rPr kumimoji="1" lang="zh-CN" altLang="en-US" dirty="0">
                <a:latin typeface="等线" panose="02010600030101010101" pitchFamily="2" charset="-122"/>
                <a:ea typeface="等线" panose="02010600030101010101" pitchFamily="2" charset="-122"/>
              </a:rPr>
              <a:t>风险点：系统精度保证</a:t>
            </a:r>
            <a:endParaRPr kumimoji="1" lang="zh-CN" altLang="en-US" dirty="0">
              <a:latin typeface="等线" panose="02010600030101010101" pitchFamily="2" charset="-122"/>
              <a:ea typeface="等线" panose="02010600030101010101" pitchFamily="2" charset="-122"/>
            </a:endParaRPr>
          </a:p>
        </p:txBody>
      </p:sp>
      <p:graphicFrame>
        <p:nvGraphicFramePr>
          <p:cNvPr id="2" name="表格 1"/>
          <p:cNvGraphicFramePr/>
          <p:nvPr>
            <p:custDataLst>
              <p:tags r:id="rId1"/>
            </p:custDataLst>
          </p:nvPr>
        </p:nvGraphicFramePr>
        <p:xfrm>
          <a:off x="836295" y="1394460"/>
          <a:ext cx="10326370" cy="3672840"/>
        </p:xfrm>
        <a:graphic>
          <a:graphicData uri="http://schemas.openxmlformats.org/drawingml/2006/table">
            <a:tbl>
              <a:tblPr firstRow="1" bandRow="1">
                <a:tableStyleId>{5C22544A-7EE6-4342-B048-85BDC9FD1C3A}</a:tableStyleId>
              </a:tblPr>
              <a:tblGrid>
                <a:gridCol w="327025"/>
                <a:gridCol w="1942465"/>
                <a:gridCol w="4010660"/>
                <a:gridCol w="4046220"/>
              </a:tblGrid>
              <a:tr h="485140">
                <a:tc>
                  <a:txBody>
                    <a:bodyPr/>
                    <a:p>
                      <a:pPr indent="0" algn="ctr">
                        <a:buNone/>
                      </a:pPr>
                      <a:r>
                        <a:rPr lang="zh-CN" sz="1400"/>
                        <a:t>序号</a:t>
                      </a:r>
                      <a:endParaRPr lang="zh-CN" altLang="en-US" sz="1400"/>
                    </a:p>
                  </a:txBody>
                  <a:tcPr marL="12700" marR="12700" marT="12700" vert="horz" anchor="ctr" anchorCtr="0"/>
                </a:tc>
                <a:tc>
                  <a:txBody>
                    <a:bodyPr/>
                    <a:p>
                      <a:pPr indent="0" algn="ctr">
                        <a:buNone/>
                      </a:pPr>
                      <a:r>
                        <a:rPr lang="zh-CN" sz="1400"/>
                        <a:t>关键技术</a:t>
                      </a:r>
                      <a:endParaRPr lang="zh-CN" altLang="en-US" sz="1400"/>
                    </a:p>
                  </a:txBody>
                  <a:tcPr marL="12700" marR="12700" marT="12700" vert="horz" anchor="ctr" anchorCtr="0"/>
                </a:tc>
                <a:tc>
                  <a:txBody>
                    <a:bodyPr/>
                    <a:p>
                      <a:pPr indent="0" algn="ctr">
                        <a:buNone/>
                      </a:pPr>
                      <a:r>
                        <a:rPr lang="zh-CN" sz="1400"/>
                        <a:t>技术说明</a:t>
                      </a:r>
                      <a:endParaRPr lang="zh-CN" altLang="en-US" sz="1400"/>
                    </a:p>
                  </a:txBody>
                  <a:tcPr marL="12700" marR="12700" marT="12700" vert="horz" anchor="ctr" anchorCtr="0"/>
                </a:tc>
                <a:tc>
                  <a:txBody>
                    <a:bodyPr/>
                    <a:p>
                      <a:pPr indent="0" algn="ctr">
                        <a:buNone/>
                      </a:pPr>
                      <a:r>
                        <a:rPr lang="zh-CN" sz="1400"/>
                        <a:t>解决方案</a:t>
                      </a:r>
                      <a:endParaRPr lang="zh-CN" altLang="en-US" sz="1400"/>
                    </a:p>
                  </a:txBody>
                  <a:tcPr marL="12700" marR="12700" marT="12700" vert="horz" anchor="ctr" anchorCtr="0"/>
                </a:tc>
              </a:tr>
              <a:tr h="355600">
                <a:tc>
                  <a:txBody>
                    <a:bodyPr/>
                    <a:p>
                      <a:pPr indent="0" algn="ctr">
                        <a:buNone/>
                      </a:pPr>
                      <a:r>
                        <a:rPr lang="en-US" sz="1400"/>
                        <a:t>1</a:t>
                      </a:r>
                      <a:endParaRPr lang="en-US" altLang="en-US" sz="1400"/>
                    </a:p>
                  </a:txBody>
                  <a:tcPr marL="12700" marR="12700" marT="12700" vert="horz" anchor="ctr" anchorCtr="0"/>
                </a:tc>
                <a:tc>
                  <a:txBody>
                    <a:bodyPr/>
                    <a:p>
                      <a:pPr indent="0">
                        <a:buNone/>
                      </a:pPr>
                      <a:r>
                        <a:rPr lang="zh-CN" sz="1400"/>
                        <a:t>图像分割技术</a:t>
                      </a:r>
                      <a:endParaRPr lang="zh-CN" altLang="en-US" sz="1400"/>
                    </a:p>
                  </a:txBody>
                  <a:tcPr marL="12700" marR="12700" marT="12700" vert="horz" anchor="ctr" anchorCtr="0"/>
                </a:tc>
                <a:tc>
                  <a:txBody>
                    <a:bodyPr/>
                    <a:p>
                      <a:pPr indent="0">
                        <a:buNone/>
                      </a:pPr>
                      <a:r>
                        <a:rPr lang="zh-CN" sz="1400"/>
                        <a:t>CT图像分割处理和重建</a:t>
                      </a:r>
                      <a:endParaRPr lang="zh-CN" altLang="en-US" sz="1400"/>
                    </a:p>
                  </a:txBody>
                  <a:tcPr marL="12700" marR="12700" marT="12700" vert="horz" anchor="ctr" anchorCtr="0"/>
                </a:tc>
                <a:tc>
                  <a:txBody>
                    <a:bodyPr/>
                    <a:p>
                      <a:pPr indent="0">
                        <a:buNone/>
                      </a:pPr>
                      <a:r>
                        <a:rPr lang="zh-CN" sz="1400"/>
                        <a:t>基于原有的交互式图像分割demo软件，继续优化</a:t>
                      </a:r>
                      <a:endParaRPr lang="zh-CN" altLang="en-US" sz="1400"/>
                    </a:p>
                  </a:txBody>
                  <a:tcPr marL="12700" marR="12700" marT="12700" vert="horz" anchor="ctr" anchorCtr="0"/>
                </a:tc>
              </a:tr>
              <a:tr h="355600">
                <a:tc>
                  <a:txBody>
                    <a:bodyPr/>
                    <a:p>
                      <a:pPr indent="0" algn="ctr">
                        <a:buNone/>
                      </a:pPr>
                      <a:r>
                        <a:rPr lang="en-US" sz="1400"/>
                        <a:t>2</a:t>
                      </a:r>
                      <a:endParaRPr lang="en-US" altLang="en-US" sz="1400"/>
                    </a:p>
                  </a:txBody>
                  <a:tcPr marL="12700" marR="12700" marT="12700" vert="horz" anchor="ctr" anchorCtr="0"/>
                </a:tc>
                <a:tc>
                  <a:txBody>
                    <a:bodyPr/>
                    <a:p>
                      <a:pPr indent="0">
                        <a:buNone/>
                      </a:pPr>
                      <a:r>
                        <a:rPr lang="zh-CN" sz="1400"/>
                        <a:t>自动规划技术</a:t>
                      </a:r>
                      <a:endParaRPr lang="zh-CN" altLang="en-US" sz="1400"/>
                    </a:p>
                  </a:txBody>
                  <a:tcPr marL="12700" marR="12700" marT="12700" vert="horz" anchor="ctr" anchorCtr="0"/>
                </a:tc>
                <a:tc>
                  <a:txBody>
                    <a:bodyPr/>
                    <a:p>
                      <a:pPr indent="0">
                        <a:buNone/>
                      </a:pPr>
                      <a:r>
                        <a:rPr lang="zh-CN" sz="1400"/>
                        <a:t>根据假体的型号、规格规划假体相对骨盆的位置</a:t>
                      </a:r>
                      <a:endParaRPr lang="zh-CN" altLang="en-US" sz="1400"/>
                    </a:p>
                  </a:txBody>
                  <a:tcPr marL="12700" marR="12700" marT="12700" vert="horz" anchor="ctr" anchorCtr="0"/>
                </a:tc>
                <a:tc>
                  <a:txBody>
                    <a:bodyPr/>
                    <a:p>
                      <a:pPr indent="0">
                        <a:buNone/>
                      </a:pPr>
                      <a:r>
                        <a:rPr lang="zh-CN" sz="1400"/>
                        <a:t>基于脊柱类的产品中已经有钉道规划技术继续开发</a:t>
                      </a:r>
                      <a:endParaRPr lang="zh-CN" altLang="en-US" sz="1400"/>
                    </a:p>
                  </a:txBody>
                  <a:tcPr marL="12700" marR="12700" marT="12700" vert="horz" anchor="ctr" anchorCtr="0"/>
                </a:tc>
              </a:tr>
              <a:tr h="177800">
                <a:tc>
                  <a:txBody>
                    <a:bodyPr/>
                    <a:p>
                      <a:pPr indent="0" algn="ctr">
                        <a:buNone/>
                      </a:pPr>
                      <a:r>
                        <a:rPr lang="en-US" sz="1400"/>
                        <a:t>3</a:t>
                      </a:r>
                      <a:endParaRPr lang="en-US" altLang="en-US" sz="1400"/>
                    </a:p>
                  </a:txBody>
                  <a:tcPr marL="12700" marR="12700" marT="12700" vert="horz" anchor="ctr" anchorCtr="0"/>
                </a:tc>
                <a:tc>
                  <a:txBody>
                    <a:bodyPr/>
                    <a:p>
                      <a:pPr indent="0">
                        <a:buNone/>
                      </a:pPr>
                      <a:r>
                        <a:rPr lang="zh-CN" sz="1400"/>
                        <a:t>矢状面平衡评估技术</a:t>
                      </a:r>
                      <a:endParaRPr lang="zh-CN" altLang="en-US" sz="1400"/>
                    </a:p>
                  </a:txBody>
                  <a:tcPr marL="12700" marR="12700" marT="12700" vert="horz" anchor="ctr" anchorCtr="0"/>
                </a:tc>
                <a:tc>
                  <a:txBody>
                    <a:bodyPr/>
                    <a:p>
                      <a:pPr indent="0">
                        <a:buNone/>
                      </a:pPr>
                      <a:r>
                        <a:rPr lang="zh-CN" sz="1400"/>
                        <a:t>确定髋臼杯假体的矢状面角度的安全范围</a:t>
                      </a:r>
                      <a:endParaRPr lang="zh-CN" altLang="en-US" sz="1400"/>
                    </a:p>
                  </a:txBody>
                  <a:tcPr marL="12700" marR="12700" marT="12700" vert="horz" anchor="ctr" anchorCtr="0"/>
                </a:tc>
                <a:tc>
                  <a:txBody>
                    <a:bodyPr/>
                    <a:p>
                      <a:pPr indent="0">
                        <a:buNone/>
                      </a:pPr>
                      <a:r>
                        <a:rPr lang="zh-CN" sz="1400"/>
                        <a:t>已开发出算法</a:t>
                      </a:r>
                      <a:endParaRPr lang="zh-CN" altLang="en-US" sz="1400"/>
                    </a:p>
                  </a:txBody>
                  <a:tcPr marL="12700" marR="12700" marT="12700" vert="horz" anchor="ctr" anchorCtr="0"/>
                </a:tc>
              </a:tr>
              <a:tr h="546100">
                <a:tc>
                  <a:txBody>
                    <a:bodyPr/>
                    <a:p>
                      <a:pPr indent="0" algn="ctr">
                        <a:buNone/>
                      </a:pPr>
                      <a:r>
                        <a:rPr lang="en-US" sz="1400"/>
                        <a:t>4</a:t>
                      </a:r>
                      <a:endParaRPr lang="en-US" altLang="en-US" sz="1400"/>
                    </a:p>
                  </a:txBody>
                  <a:tcPr marL="12700" marR="12700" marT="12700" vert="horz" anchor="ctr" anchorCtr="0"/>
                </a:tc>
                <a:tc>
                  <a:txBody>
                    <a:bodyPr/>
                    <a:p>
                      <a:pPr indent="0">
                        <a:buNone/>
                      </a:pPr>
                      <a:r>
                        <a:rPr lang="zh-CN" sz="1400"/>
                        <a:t>空间运动评估技术</a:t>
                      </a:r>
                      <a:endParaRPr lang="zh-CN" altLang="en-US" sz="1400"/>
                    </a:p>
                  </a:txBody>
                  <a:tcPr marL="12700" marR="12700" marT="12700" vert="horz" anchor="ctr" anchorCtr="0"/>
                </a:tc>
                <a:tc>
                  <a:txBody>
                    <a:bodyPr/>
                    <a:p>
                      <a:pPr indent="0">
                        <a:buNone/>
                      </a:pPr>
                      <a:r>
                        <a:rPr lang="zh-CN" sz="1400"/>
                        <a:t>股骨与臼杯间的运动仿真</a:t>
                      </a:r>
                      <a:endParaRPr lang="zh-CN" sz="1400"/>
                    </a:p>
                  </a:txBody>
                  <a:tcPr marL="12700" marR="12700" marT="12700" vert="horz" anchor="ctr" anchorCtr="0"/>
                </a:tc>
                <a:tc>
                  <a:txBody>
                    <a:bodyPr/>
                    <a:p>
                      <a:pPr indent="0">
                        <a:buNone/>
                      </a:pPr>
                      <a:r>
                        <a:rPr lang="zh-CN" sz="1400"/>
                        <a:t>已成熟使用的3D重建技术和多坐标模型的数据统一技术</a:t>
                      </a:r>
                      <a:endParaRPr lang="zh-CN" altLang="en-US" sz="1400"/>
                    </a:p>
                  </a:txBody>
                  <a:tcPr marL="12700" marR="12700" marT="12700" vert="horz" anchor="ctr" anchorCtr="0"/>
                </a:tc>
              </a:tr>
              <a:tr h="355600">
                <a:tc>
                  <a:txBody>
                    <a:bodyPr/>
                    <a:p>
                      <a:pPr indent="0" algn="ctr">
                        <a:buNone/>
                      </a:pPr>
                      <a:r>
                        <a:rPr lang="en-US" sz="1400"/>
                        <a:t>5</a:t>
                      </a:r>
                      <a:endParaRPr lang="en-US" altLang="en-US" sz="1400"/>
                    </a:p>
                  </a:txBody>
                  <a:tcPr marL="12700" marR="12700" marT="12700" vert="horz" anchor="ctr" anchorCtr="0"/>
                </a:tc>
                <a:tc>
                  <a:txBody>
                    <a:bodyPr/>
                    <a:p>
                      <a:pPr indent="0">
                        <a:buNone/>
                      </a:pPr>
                      <a:r>
                        <a:rPr lang="zh-CN" sz="1400"/>
                        <a:t>点云配准技术</a:t>
                      </a:r>
                      <a:endParaRPr lang="zh-CN" altLang="en-US" sz="1400"/>
                    </a:p>
                  </a:txBody>
                  <a:tcPr marL="12700" marR="12700" marT="12700" vert="horz" anchor="ctr" anchorCtr="0"/>
                </a:tc>
                <a:tc>
                  <a:txBody>
                    <a:bodyPr/>
                    <a:p>
                      <a:pPr indent="0">
                        <a:buNone/>
                      </a:pPr>
                      <a:r>
                        <a:rPr lang="zh-CN" sz="1400"/>
                        <a:t>术前CT数据和术中探针采集的患者信息进行配准</a:t>
                      </a:r>
                      <a:endParaRPr lang="zh-CN" altLang="en-US" sz="1400"/>
                    </a:p>
                  </a:txBody>
                  <a:tcPr marL="12700" marR="12700" marT="12700" vert="horz" anchor="ctr" anchorCtr="0"/>
                </a:tc>
                <a:tc>
                  <a:txBody>
                    <a:bodyPr/>
                    <a:p>
                      <a:pPr indent="0">
                        <a:buNone/>
                      </a:pPr>
                      <a:r>
                        <a:rPr lang="zh-CN" sz="1400"/>
                        <a:t>已经开展点云配准相关的算法研究，正在Demo中进行验证</a:t>
                      </a:r>
                      <a:endParaRPr lang="zh-CN" altLang="en-US" sz="1400"/>
                    </a:p>
                  </a:txBody>
                  <a:tcPr marL="12700" marR="12700" marT="12700" vert="horz" anchor="ctr" anchorCtr="0"/>
                </a:tc>
              </a:tr>
              <a:tr h="546100">
                <a:tc>
                  <a:txBody>
                    <a:bodyPr/>
                    <a:p>
                      <a:pPr indent="0" algn="ctr">
                        <a:buNone/>
                      </a:pPr>
                      <a:r>
                        <a:rPr lang="en-US" sz="1400"/>
                        <a:t>6</a:t>
                      </a:r>
                      <a:endParaRPr lang="en-US" altLang="en-US" sz="1400"/>
                    </a:p>
                  </a:txBody>
                  <a:tcPr marL="12700" marR="12700" marT="12700" vert="horz" anchor="ctr" anchorCtr="0"/>
                </a:tc>
                <a:tc>
                  <a:txBody>
                    <a:bodyPr/>
                    <a:p>
                      <a:pPr indent="0">
                        <a:buNone/>
                      </a:pPr>
                      <a:r>
                        <a:rPr lang="zh-CN" sz="1400"/>
                        <a:t>机械臂手眼标定技术</a:t>
                      </a:r>
                      <a:endParaRPr lang="zh-CN" altLang="en-US" sz="1400"/>
                    </a:p>
                  </a:txBody>
                  <a:tcPr marL="12700" marR="12700" marT="12700" vert="horz" anchor="ctr" anchorCtr="0"/>
                </a:tc>
                <a:tc>
                  <a:txBody>
                    <a:bodyPr/>
                    <a:p>
                      <a:pPr indent="0">
                        <a:buNone/>
                      </a:pPr>
                      <a:r>
                        <a:rPr lang="zh-CN" sz="1400"/>
                        <a:t>机器人的前端工具与双目的信息动态交互</a:t>
                      </a:r>
                      <a:endParaRPr lang="zh-CN" altLang="en-US" sz="1400"/>
                    </a:p>
                  </a:txBody>
                  <a:tcPr marL="12700" marR="12700" marT="12700" vert="horz" anchor="ctr" anchorCtr="0"/>
                </a:tc>
                <a:tc>
                  <a:txBody>
                    <a:bodyPr/>
                    <a:p>
                      <a:pPr indent="0">
                        <a:buNone/>
                      </a:pPr>
                      <a:r>
                        <a:rPr lang="zh-CN" sz="1400"/>
                        <a:t>正在开发中：在基座及末端安装示踪器，配合光学导航系统进行手眼标定</a:t>
                      </a:r>
                      <a:endParaRPr lang="zh-CN" altLang="en-US" sz="1400"/>
                    </a:p>
                  </a:txBody>
                  <a:tcPr marL="12700" marR="12700" marT="12700" vert="horz" anchor="ctr" anchorCtr="0"/>
                </a:tc>
              </a:tr>
              <a:tr h="355600">
                <a:tc>
                  <a:txBody>
                    <a:bodyPr/>
                    <a:p>
                      <a:pPr indent="0" algn="ctr">
                        <a:buNone/>
                      </a:pPr>
                      <a:r>
                        <a:rPr lang="en-US" sz="1400"/>
                        <a:t>7</a:t>
                      </a:r>
                      <a:endParaRPr lang="en-US" altLang="en-US" sz="1400"/>
                    </a:p>
                  </a:txBody>
                  <a:tcPr marL="12700" marR="12700" marT="12700" vert="horz" anchor="ctr" anchorCtr="0"/>
                </a:tc>
                <a:tc>
                  <a:txBody>
                    <a:bodyPr/>
                    <a:p>
                      <a:pPr indent="0">
                        <a:buNone/>
                      </a:pPr>
                      <a:r>
                        <a:rPr lang="zh-CN" sz="1400"/>
                        <a:t>磨挫安全区域规划技术</a:t>
                      </a:r>
                      <a:endParaRPr lang="zh-CN" altLang="en-US" sz="1400"/>
                    </a:p>
                  </a:txBody>
                  <a:tcPr marL="12700" marR="12700" marT="12700" vert="horz" anchor="ctr" anchorCtr="0"/>
                </a:tc>
                <a:tc>
                  <a:txBody>
                    <a:bodyPr/>
                    <a:p>
                      <a:pPr indent="0">
                        <a:buNone/>
                      </a:pPr>
                      <a:r>
                        <a:rPr lang="zh-CN" sz="1400"/>
                        <a:t>虚拟边界保护和深度保护的机制</a:t>
                      </a:r>
                      <a:endParaRPr lang="zh-CN" altLang="en-US" sz="1400"/>
                    </a:p>
                  </a:txBody>
                  <a:tcPr marL="12700" marR="12700" marT="12700" vert="horz" anchor="ctr" anchorCtr="0"/>
                </a:tc>
                <a:tc>
                  <a:txBody>
                    <a:bodyPr/>
                    <a:p>
                      <a:pPr indent="0">
                        <a:buNone/>
                      </a:pPr>
                      <a:r>
                        <a:rPr lang="zh-CN" sz="1400"/>
                        <a:t>已有成熟算法</a:t>
                      </a:r>
                      <a:endParaRPr lang="zh-CN" altLang="en-US" sz="1400"/>
                    </a:p>
                  </a:txBody>
                  <a:tcPr marL="12700" marR="12700" marT="12700" vert="horz" anchor="ctr" anchorCtr="0"/>
                </a:tc>
              </a:tr>
              <a:tr h="177800">
                <a:tc>
                  <a:txBody>
                    <a:bodyPr/>
                    <a:p>
                      <a:pPr indent="0" algn="ctr">
                        <a:buNone/>
                      </a:pPr>
                      <a:r>
                        <a:rPr lang="en-US" sz="1400"/>
                        <a:t>8</a:t>
                      </a:r>
                      <a:endParaRPr lang="en-US" altLang="en-US" sz="1400"/>
                    </a:p>
                  </a:txBody>
                  <a:tcPr marL="12700" marR="12700" marT="12700" vert="horz" anchor="ctr" anchorCtr="0"/>
                </a:tc>
                <a:tc>
                  <a:txBody>
                    <a:bodyPr/>
                    <a:p>
                      <a:pPr indent="0">
                        <a:buNone/>
                      </a:pPr>
                      <a:r>
                        <a:rPr lang="zh-CN" sz="1400"/>
                        <a:t>机械臂控制技术</a:t>
                      </a:r>
                      <a:endParaRPr lang="zh-CN" altLang="en-US" sz="1400"/>
                    </a:p>
                  </a:txBody>
                  <a:tcPr marL="12700" marR="12700" marT="12700" vert="horz" anchor="ctr" anchorCtr="0"/>
                </a:tc>
                <a:tc>
                  <a:txBody>
                    <a:bodyPr/>
                    <a:p>
                      <a:pPr indent="0">
                        <a:buNone/>
                      </a:pPr>
                      <a:r>
                        <a:rPr lang="zh-CN" sz="1400"/>
                        <a:t>人机协作</a:t>
                      </a:r>
                      <a:endParaRPr lang="zh-CN" altLang="en-US" sz="1400"/>
                    </a:p>
                  </a:txBody>
                  <a:tcPr marL="12700" marR="12700" marT="12700" vert="horz" anchor="ctr" anchorCtr="0"/>
                </a:tc>
                <a:tc>
                  <a:txBody>
                    <a:bodyPr/>
                    <a:p>
                      <a:pPr indent="0">
                        <a:buNone/>
                      </a:pPr>
                      <a:r>
                        <a:rPr lang="zh-CN" sz="1400"/>
                        <a:t>已有成熟算法</a:t>
                      </a:r>
                      <a:endParaRPr lang="zh-CN" altLang="en-US" sz="1400"/>
                    </a:p>
                  </a:txBody>
                  <a:tcPr marL="12700" marR="12700" marT="12700" vert="horz" anchor="ctr" anchorCtr="0"/>
                </a:tc>
              </a:tr>
            </a:tbl>
          </a:graphicData>
        </a:graphic>
      </p:graphicFrame>
    </p:spTree>
  </p:cSld>
  <p:clrMapOvr>
    <a:masterClrMapping/>
  </p:clrMapOvr>
  <p:transition advClick="0" advTm="0">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36295" y="1628140"/>
            <a:ext cx="10281920" cy="1753235"/>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b="1" dirty="0">
                <a:latin typeface="等线" panose="02010600030101010101" pitchFamily="2" charset="-122"/>
                <a:ea typeface="等线" panose="02010600030101010101" pitchFamily="2" charset="-122"/>
                <a:cs typeface="等线" panose="02010600030101010101" pitchFamily="2" charset="-122"/>
              </a:rPr>
              <a:t>机械臂选型</a:t>
            </a:r>
            <a:endParaRPr lang="en-US" altLang="zh-CN" b="1" dirty="0">
              <a:latin typeface="等线" panose="02010600030101010101" pitchFamily="2" charset="-122"/>
              <a:ea typeface="等线" panose="02010600030101010101" pitchFamily="2" charset="-122"/>
              <a:cs typeface="等线" panose="02010600030101010101" pitchFamily="2" charset="-122"/>
            </a:endParaRPr>
          </a:p>
          <a:p>
            <a:pPr>
              <a:lnSpc>
                <a:spcPct val="150000"/>
              </a:lnSpc>
            </a:pPr>
            <a:r>
              <a:rPr dirty="0">
                <a:latin typeface="等线" panose="02010600030101010101" pitchFamily="2" charset="-122"/>
                <a:ea typeface="等线" panose="02010600030101010101" pitchFamily="2" charset="-122"/>
                <a:cs typeface="等线" panose="02010600030101010101" pitchFamily="2" charset="-122"/>
              </a:rPr>
              <a:t>KUKA iiwa</a:t>
            </a:r>
            <a:endParaRPr dirty="0">
              <a:latin typeface="等线" panose="02010600030101010101" pitchFamily="2" charset="-122"/>
              <a:ea typeface="等线" panose="02010600030101010101" pitchFamily="2" charset="-122"/>
              <a:cs typeface="等线" panose="02010600030101010101" pitchFamily="2" charset="-122"/>
            </a:endParaRPr>
          </a:p>
          <a:p>
            <a:pPr>
              <a:lnSpc>
                <a:spcPct val="150000"/>
              </a:lnSpc>
            </a:pPr>
            <a:r>
              <a:rPr dirty="0">
                <a:latin typeface="等线" panose="02010600030101010101" pitchFamily="2" charset="-122"/>
                <a:ea typeface="等线" panose="02010600030101010101" pitchFamily="2" charset="-122"/>
                <a:cs typeface="等线" panose="02010600030101010101" pitchFamily="2" charset="-122"/>
              </a:rPr>
              <a:t>负载大（14Kg）</a:t>
            </a:r>
            <a:r>
              <a:rPr lang="zh-CN" dirty="0">
                <a:latin typeface="等线" panose="02010600030101010101" pitchFamily="2" charset="-122"/>
                <a:ea typeface="等线" panose="02010600030101010101" pitchFamily="2" charset="-122"/>
                <a:cs typeface="等线" panose="02010600030101010101" pitchFamily="2" charset="-122"/>
              </a:rPr>
              <a:t>、</a:t>
            </a:r>
            <a:r>
              <a:rPr dirty="0">
                <a:latin typeface="等线" panose="02010600030101010101" pitchFamily="2" charset="-122"/>
                <a:ea typeface="等线" panose="02010600030101010101" pitchFamily="2" charset="-122"/>
                <a:cs typeface="等线" panose="02010600030101010101" pitchFamily="2" charset="-122"/>
              </a:rPr>
              <a:t>力检测精度高</a:t>
            </a:r>
            <a:r>
              <a:rPr lang="zh-CN" dirty="0">
                <a:latin typeface="等线" panose="02010600030101010101" pitchFamily="2" charset="-122"/>
                <a:ea typeface="等线" panose="02010600030101010101" pitchFamily="2" charset="-122"/>
                <a:cs typeface="等线" panose="02010600030101010101" pitchFamily="2" charset="-122"/>
              </a:rPr>
              <a:t>、</a:t>
            </a:r>
            <a:r>
              <a:rPr dirty="0">
                <a:latin typeface="等线" panose="02010600030101010101" pitchFamily="2" charset="-122"/>
                <a:ea typeface="等线" panose="02010600030101010101" pitchFamily="2" charset="-122"/>
                <a:cs typeface="等线" panose="02010600030101010101" pitchFamily="2" charset="-122"/>
              </a:rPr>
              <a:t>力控算法稳定</a:t>
            </a:r>
            <a:r>
              <a:rPr lang="zh-CN" dirty="0">
                <a:latin typeface="等线" panose="02010600030101010101" pitchFamily="2" charset="-122"/>
                <a:ea typeface="等线" panose="02010600030101010101" pitchFamily="2" charset="-122"/>
                <a:cs typeface="等线" panose="02010600030101010101" pitchFamily="2" charset="-122"/>
              </a:rPr>
              <a:t>、</a:t>
            </a:r>
            <a:r>
              <a:rPr dirty="0">
                <a:latin typeface="等线" panose="02010600030101010101" pitchFamily="2" charset="-122"/>
                <a:ea typeface="等线" panose="02010600030101010101" pitchFamily="2" charset="-122"/>
                <a:cs typeface="等线" panose="02010600030101010101" pitchFamily="2" charset="-122"/>
              </a:rPr>
              <a:t>市场占有率高。</a:t>
            </a:r>
            <a:endParaRPr dirty="0">
              <a:latin typeface="等线" panose="02010600030101010101" pitchFamily="2" charset="-122"/>
              <a:ea typeface="等线" panose="02010600030101010101" pitchFamily="2" charset="-122"/>
              <a:cs typeface="等线" panose="02010600030101010101" pitchFamily="2" charset="-122"/>
            </a:endParaRPr>
          </a:p>
          <a:p>
            <a:pPr>
              <a:lnSpc>
                <a:spcPct val="150000"/>
              </a:lnSpc>
            </a:pPr>
            <a:r>
              <a:rPr dirty="0">
                <a:latin typeface="等线" panose="02010600030101010101" pitchFamily="2" charset="-122"/>
                <a:ea typeface="等线" panose="02010600030101010101" pitchFamily="2" charset="-122"/>
                <a:cs typeface="等线" panose="02010600030101010101" pitchFamily="2" charset="-122"/>
              </a:rPr>
              <a:t>其提供的控制算法基本可以满足本系统的开发需求。</a:t>
            </a:r>
            <a:endParaRPr dirty="0">
              <a:latin typeface="等线" panose="02010600030101010101" pitchFamily="2" charset="-122"/>
              <a:ea typeface="等线" panose="02010600030101010101" pitchFamily="2" charset="-122"/>
              <a:cs typeface="等线" panose="02010600030101010101" pitchFamily="2" charset="-122"/>
            </a:endParaRPr>
          </a:p>
        </p:txBody>
      </p:sp>
      <p:sp>
        <p:nvSpPr>
          <p:cNvPr id="3" name="文本框 2"/>
          <p:cNvSpPr txBox="1"/>
          <p:nvPr/>
        </p:nvSpPr>
        <p:spPr>
          <a:xfrm>
            <a:off x="836295" y="4143686"/>
            <a:ext cx="7658100" cy="922020"/>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b="1" dirty="0">
                <a:latin typeface="等线" panose="02010600030101010101" pitchFamily="2" charset="-122"/>
                <a:ea typeface="等线" panose="02010600030101010101" pitchFamily="2" charset="-122"/>
                <a:cs typeface="等线" panose="02010600030101010101" pitchFamily="2" charset="-122"/>
              </a:rPr>
              <a:t>双目相机选型</a:t>
            </a:r>
            <a:endParaRPr lang="en-US" altLang="zh-CN" b="1" dirty="0">
              <a:latin typeface="等线" panose="02010600030101010101" pitchFamily="2" charset="-122"/>
              <a:ea typeface="等线" panose="02010600030101010101" pitchFamily="2" charset="-122"/>
              <a:cs typeface="等线" panose="02010600030101010101" pitchFamily="2" charset="-122"/>
            </a:endParaRPr>
          </a:p>
          <a:p>
            <a:pPr>
              <a:lnSpc>
                <a:spcPct val="150000"/>
              </a:lnSpc>
            </a:pPr>
            <a:r>
              <a:rPr lang="zh-CN" altLang="zh-CN" dirty="0">
                <a:latin typeface="等线" panose="02010600030101010101" pitchFamily="2" charset="-122"/>
                <a:ea typeface="等线" panose="02010600030101010101" pitchFamily="2" charset="-122"/>
                <a:cs typeface="等线" panose="02010600030101010101" pitchFamily="2" charset="-122"/>
              </a:rPr>
              <a:t>沿用现有项目使用的双目相机，采用</a:t>
            </a:r>
            <a:r>
              <a:rPr lang="en-US" altLang="zh-CN" b="1" dirty="0">
                <a:latin typeface="等线" panose="02010600030101010101" pitchFamily="2" charset="-122"/>
                <a:ea typeface="等线" panose="02010600030101010101" pitchFamily="2" charset="-122"/>
                <a:cs typeface="等线" panose="02010600030101010101" pitchFamily="2" charset="-122"/>
              </a:rPr>
              <a:t>NDI</a:t>
            </a:r>
            <a:r>
              <a:rPr lang="zh-CN" altLang="zh-CN" b="1" dirty="0">
                <a:latin typeface="等线" panose="02010600030101010101" pitchFamily="2" charset="-122"/>
                <a:ea typeface="等线" panose="02010600030101010101" pitchFamily="2" charset="-122"/>
                <a:cs typeface="等线" panose="02010600030101010101" pitchFamily="2" charset="-122"/>
              </a:rPr>
              <a:t>公司的</a:t>
            </a:r>
            <a:r>
              <a:rPr lang="en-US" altLang="zh-CN" b="1" dirty="0">
                <a:latin typeface="等线" panose="02010600030101010101" pitchFamily="2" charset="-122"/>
                <a:ea typeface="等线" panose="02010600030101010101" pitchFamily="2" charset="-122"/>
                <a:cs typeface="等线" panose="02010600030101010101" pitchFamily="2" charset="-122"/>
              </a:rPr>
              <a:t>Polaris</a:t>
            </a:r>
            <a:r>
              <a:rPr lang="zh-CN" altLang="zh-CN" b="1" dirty="0">
                <a:latin typeface="等线" panose="02010600030101010101" pitchFamily="2" charset="-122"/>
                <a:ea typeface="等线" panose="02010600030101010101" pitchFamily="2" charset="-122"/>
                <a:cs typeface="等线" panose="02010600030101010101" pitchFamily="2" charset="-122"/>
              </a:rPr>
              <a:t>双目相机产品</a:t>
            </a:r>
            <a:r>
              <a:rPr lang="zh-CN" altLang="zh-CN" dirty="0">
                <a:latin typeface="等线" panose="02010600030101010101" pitchFamily="2" charset="-122"/>
                <a:ea typeface="等线" panose="02010600030101010101" pitchFamily="2" charset="-122"/>
                <a:cs typeface="等线" panose="02010600030101010101" pitchFamily="2" charset="-122"/>
              </a:rPr>
              <a:t>。</a:t>
            </a:r>
            <a:endParaRPr lang="zh-CN" altLang="zh-CN" dirty="0">
              <a:latin typeface="等线" panose="02010600030101010101" pitchFamily="2" charset="-122"/>
              <a:ea typeface="等线" panose="02010600030101010101" pitchFamily="2" charset="-122"/>
              <a:cs typeface="等线" panose="02010600030101010101" pitchFamily="2" charset="-122"/>
            </a:endParaRPr>
          </a:p>
        </p:txBody>
      </p:sp>
      <p:sp>
        <p:nvSpPr>
          <p:cNvPr id="4" name="圆角矩形 3"/>
          <p:cNvSpPr/>
          <p:nvPr/>
        </p:nvSpPr>
        <p:spPr>
          <a:xfrm>
            <a:off x="1042670" y="467360"/>
            <a:ext cx="556895" cy="408305"/>
          </a:xfrm>
          <a:prstGeom prst="roundRect">
            <a:avLst>
              <a:gd name="adj" fmla="val 6594"/>
            </a:avLst>
          </a:prstGeom>
          <a:solidFill>
            <a:srgbClr val="26158C">
              <a:alpha val="80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latin typeface="等线" panose="02010600030101010101" pitchFamily="2" charset="-122"/>
              <a:ea typeface="等线" panose="02010600030101010101" pitchFamily="2" charset="-122"/>
              <a:cs typeface="字魂57号-创细黑" panose="00000500000000000000" charset="-122"/>
            </a:endParaRPr>
          </a:p>
        </p:txBody>
      </p:sp>
      <p:sp>
        <p:nvSpPr>
          <p:cNvPr id="5" name="文本框 4"/>
          <p:cNvSpPr txBox="1"/>
          <p:nvPr/>
        </p:nvSpPr>
        <p:spPr>
          <a:xfrm>
            <a:off x="1822450" y="467360"/>
            <a:ext cx="2878455" cy="398780"/>
          </a:xfrm>
          <a:prstGeom prst="rect">
            <a:avLst/>
          </a:prstGeom>
          <a:noFill/>
        </p:spPr>
        <p:txBody>
          <a:bodyPr wrap="square" rtlCol="0">
            <a:spAutoFit/>
          </a:bodyPr>
          <a:lstStyle/>
          <a:p>
            <a:pPr algn="dist"/>
            <a:r>
              <a:rPr lang="zh-CN" altLang="en-US" sz="2000" dirty="0">
                <a:solidFill>
                  <a:srgbClr val="26158C"/>
                </a:solidFill>
                <a:latin typeface="等线" panose="02010600030101010101" pitchFamily="2" charset="-122"/>
                <a:ea typeface="等线" panose="02010600030101010101" pitchFamily="2" charset="-122"/>
                <a:cs typeface="+mn-ea"/>
                <a:sym typeface="+mn-lt"/>
              </a:rPr>
              <a:t>关键器件选型</a:t>
            </a:r>
            <a:endParaRPr lang="zh-CN" altLang="en-US" sz="2000" dirty="0">
              <a:solidFill>
                <a:srgbClr val="26158C"/>
              </a:solidFill>
              <a:latin typeface="等线" panose="02010600030101010101" pitchFamily="2" charset="-122"/>
              <a:ea typeface="等线" panose="02010600030101010101" pitchFamily="2" charset="-122"/>
              <a:cs typeface="+mn-ea"/>
              <a:sym typeface="+mn-lt"/>
            </a:endParaRPr>
          </a:p>
        </p:txBody>
      </p:sp>
      <p:sp>
        <p:nvSpPr>
          <p:cNvPr id="6" name="圆角矩形 5"/>
          <p:cNvSpPr/>
          <p:nvPr/>
        </p:nvSpPr>
        <p:spPr>
          <a:xfrm>
            <a:off x="836295" y="355600"/>
            <a:ext cx="556895" cy="408305"/>
          </a:xfrm>
          <a:prstGeom prst="roundRect">
            <a:avLst>
              <a:gd name="adj" fmla="val 6594"/>
            </a:avLst>
          </a:prstGeom>
          <a:solidFill>
            <a:srgbClr val="26158C">
              <a:alpha val="35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latin typeface="等线" panose="02010600030101010101" pitchFamily="2" charset="-122"/>
              <a:ea typeface="等线" panose="02010600030101010101" pitchFamily="2" charset="-122"/>
              <a:cs typeface="字魂57号-创细黑" panose="00000500000000000000" charset="-122"/>
            </a:endParaRPr>
          </a:p>
        </p:txBody>
      </p:sp>
    </p:spTree>
  </p:cSld>
  <p:clrMapOvr>
    <a:masterClrMapping/>
  </p:clrMapOvr>
  <p:transition advClick="0" advTm="0">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042670" y="467360"/>
            <a:ext cx="556895" cy="408305"/>
          </a:xfrm>
          <a:prstGeom prst="roundRect">
            <a:avLst>
              <a:gd name="adj" fmla="val 6594"/>
            </a:avLst>
          </a:prstGeom>
          <a:solidFill>
            <a:srgbClr val="26158C">
              <a:alpha val="80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latin typeface="等线" panose="02010600030101010101" pitchFamily="2" charset="-122"/>
              <a:ea typeface="等线" panose="02010600030101010101" pitchFamily="2" charset="-122"/>
              <a:cs typeface="字魂57号-创细黑" panose="00000500000000000000" charset="-122"/>
            </a:endParaRPr>
          </a:p>
        </p:txBody>
      </p:sp>
      <p:sp>
        <p:nvSpPr>
          <p:cNvPr id="5" name="文本框 4"/>
          <p:cNvSpPr txBox="1"/>
          <p:nvPr/>
        </p:nvSpPr>
        <p:spPr>
          <a:xfrm>
            <a:off x="1822450" y="467360"/>
            <a:ext cx="2878455" cy="398780"/>
          </a:xfrm>
          <a:prstGeom prst="rect">
            <a:avLst/>
          </a:prstGeom>
          <a:noFill/>
        </p:spPr>
        <p:txBody>
          <a:bodyPr wrap="square" rtlCol="0">
            <a:spAutoFit/>
          </a:bodyPr>
          <a:lstStyle/>
          <a:p>
            <a:pPr algn="dist"/>
            <a:r>
              <a:rPr lang="zh-CN" altLang="en-US" sz="2000" dirty="0">
                <a:solidFill>
                  <a:srgbClr val="26158C"/>
                </a:solidFill>
                <a:latin typeface="等线" panose="02010600030101010101" pitchFamily="2" charset="-122"/>
                <a:ea typeface="等线" panose="02010600030101010101" pitchFamily="2" charset="-122"/>
                <a:cs typeface="+mn-ea"/>
                <a:sym typeface="+mn-lt"/>
              </a:rPr>
              <a:t>系统业务流程</a:t>
            </a:r>
            <a:endParaRPr lang="zh-CN" altLang="en-US" sz="2000" dirty="0">
              <a:solidFill>
                <a:srgbClr val="26158C"/>
              </a:solidFill>
              <a:latin typeface="等线" panose="02010600030101010101" pitchFamily="2" charset="-122"/>
              <a:ea typeface="等线" panose="02010600030101010101" pitchFamily="2" charset="-122"/>
              <a:cs typeface="+mn-ea"/>
              <a:sym typeface="+mn-lt"/>
            </a:endParaRPr>
          </a:p>
        </p:txBody>
      </p:sp>
      <p:sp>
        <p:nvSpPr>
          <p:cNvPr id="6" name="圆角矩形 5"/>
          <p:cNvSpPr/>
          <p:nvPr/>
        </p:nvSpPr>
        <p:spPr>
          <a:xfrm>
            <a:off x="836295" y="355600"/>
            <a:ext cx="556895" cy="408305"/>
          </a:xfrm>
          <a:prstGeom prst="roundRect">
            <a:avLst>
              <a:gd name="adj" fmla="val 6594"/>
            </a:avLst>
          </a:prstGeom>
          <a:solidFill>
            <a:srgbClr val="26158C">
              <a:alpha val="35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latin typeface="等线" panose="02010600030101010101" pitchFamily="2" charset="-122"/>
              <a:ea typeface="等线" panose="02010600030101010101" pitchFamily="2" charset="-122"/>
              <a:cs typeface="字魂57号-创细黑" panose="00000500000000000000" charset="-122"/>
            </a:endParaRPr>
          </a:p>
        </p:txBody>
      </p:sp>
      <p:sp>
        <p:nvSpPr>
          <p:cNvPr id="10" name="文本框 9"/>
          <p:cNvSpPr txBox="1"/>
          <p:nvPr/>
        </p:nvSpPr>
        <p:spPr>
          <a:xfrm>
            <a:off x="836295" y="1766596"/>
            <a:ext cx="8686800" cy="645160"/>
          </a:xfrm>
          <a:prstGeom prst="rect">
            <a:avLst/>
          </a:prstGeom>
          <a:noFill/>
        </p:spPr>
        <p:txBody>
          <a:bodyPr wrap="square" rtlCol="0">
            <a:spAutoFit/>
          </a:bodyPr>
          <a:p>
            <a:pPr>
              <a:lnSpc>
                <a:spcPct val="200000"/>
              </a:lnSpc>
            </a:pPr>
            <a:r>
              <a:rPr lang="zh-CN" altLang="zh-CN" dirty="0">
                <a:latin typeface="等线" panose="02010600030101010101" pitchFamily="2" charset="-122"/>
                <a:ea typeface="等线" panose="02010600030101010101" pitchFamily="2" charset="-122"/>
                <a:sym typeface="+mn-ea"/>
              </a:rPr>
              <a:t>系统业务流程图</a:t>
            </a:r>
            <a:endParaRPr lang="zh-CN" altLang="zh-CN" dirty="0">
              <a:latin typeface="等线" panose="02010600030101010101" pitchFamily="2" charset="-122"/>
              <a:ea typeface="等线" panose="02010600030101010101" pitchFamily="2" charset="-122"/>
            </a:endParaRPr>
          </a:p>
        </p:txBody>
      </p:sp>
      <p:pic>
        <p:nvPicPr>
          <p:cNvPr id="2" name="图片 1" descr="系统业务流程图"/>
          <p:cNvPicPr>
            <a:picLocks noChangeAspect="1"/>
          </p:cNvPicPr>
          <p:nvPr>
            <p:custDataLst>
              <p:tags r:id="rId1"/>
            </p:custDataLst>
          </p:nvPr>
        </p:nvPicPr>
        <p:blipFill>
          <a:blip r:embed="rId2"/>
          <a:stretch>
            <a:fillRect/>
          </a:stretch>
        </p:blipFill>
        <p:spPr>
          <a:xfrm>
            <a:off x="2900045" y="1233170"/>
            <a:ext cx="3310890" cy="5367020"/>
          </a:xfrm>
          <a:prstGeom prst="rect">
            <a:avLst/>
          </a:prstGeom>
        </p:spPr>
      </p:pic>
    </p:spTree>
  </p:cSld>
  <p:clrMapOvr>
    <a:masterClrMapping/>
  </p:clrMapOvr>
  <p:transition advClick="0" advTm="0">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042670" y="467360"/>
            <a:ext cx="556895" cy="408305"/>
          </a:xfrm>
          <a:prstGeom prst="roundRect">
            <a:avLst>
              <a:gd name="adj" fmla="val 6594"/>
            </a:avLst>
          </a:prstGeom>
          <a:solidFill>
            <a:srgbClr val="26158C">
              <a:alpha val="80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latin typeface="等线" panose="02010600030101010101" pitchFamily="2" charset="-122"/>
              <a:ea typeface="等线" panose="02010600030101010101" pitchFamily="2" charset="-122"/>
              <a:cs typeface="字魂57号-创细黑" panose="00000500000000000000" charset="-122"/>
            </a:endParaRPr>
          </a:p>
        </p:txBody>
      </p:sp>
      <p:sp>
        <p:nvSpPr>
          <p:cNvPr id="5" name="文本框 4"/>
          <p:cNvSpPr txBox="1"/>
          <p:nvPr/>
        </p:nvSpPr>
        <p:spPr>
          <a:xfrm>
            <a:off x="1822450" y="467360"/>
            <a:ext cx="2878455" cy="398780"/>
          </a:xfrm>
          <a:prstGeom prst="rect">
            <a:avLst/>
          </a:prstGeom>
          <a:noFill/>
        </p:spPr>
        <p:txBody>
          <a:bodyPr wrap="square" rtlCol="0">
            <a:spAutoFit/>
          </a:bodyPr>
          <a:lstStyle/>
          <a:p>
            <a:pPr algn="dist"/>
            <a:r>
              <a:rPr lang="zh-CN" altLang="en-US" sz="2000" dirty="0">
                <a:solidFill>
                  <a:srgbClr val="26158C"/>
                </a:solidFill>
                <a:latin typeface="等线" panose="02010600030101010101" pitchFamily="2" charset="-122"/>
                <a:ea typeface="等线" panose="02010600030101010101" pitchFamily="2" charset="-122"/>
                <a:cs typeface="+mn-ea"/>
                <a:sym typeface="+mn-lt"/>
              </a:rPr>
              <a:t>系统操作流程</a:t>
            </a:r>
            <a:endParaRPr lang="zh-CN" altLang="en-US" sz="2000" dirty="0">
              <a:solidFill>
                <a:srgbClr val="26158C"/>
              </a:solidFill>
              <a:latin typeface="等线" panose="02010600030101010101" pitchFamily="2" charset="-122"/>
              <a:ea typeface="等线" panose="02010600030101010101" pitchFamily="2" charset="-122"/>
              <a:cs typeface="+mn-ea"/>
              <a:sym typeface="+mn-lt"/>
            </a:endParaRPr>
          </a:p>
        </p:txBody>
      </p:sp>
      <p:sp>
        <p:nvSpPr>
          <p:cNvPr id="6" name="圆角矩形 5"/>
          <p:cNvSpPr/>
          <p:nvPr/>
        </p:nvSpPr>
        <p:spPr>
          <a:xfrm>
            <a:off x="836295" y="355600"/>
            <a:ext cx="556895" cy="408305"/>
          </a:xfrm>
          <a:prstGeom prst="roundRect">
            <a:avLst>
              <a:gd name="adj" fmla="val 6594"/>
            </a:avLst>
          </a:prstGeom>
          <a:solidFill>
            <a:srgbClr val="26158C">
              <a:alpha val="35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latin typeface="等线" panose="02010600030101010101" pitchFamily="2" charset="-122"/>
              <a:ea typeface="等线" panose="02010600030101010101" pitchFamily="2" charset="-122"/>
              <a:cs typeface="字魂57号-创细黑" panose="00000500000000000000" charset="-122"/>
            </a:endParaRPr>
          </a:p>
        </p:txBody>
      </p:sp>
      <p:sp>
        <p:nvSpPr>
          <p:cNvPr id="10" name="文本框 9"/>
          <p:cNvSpPr txBox="1"/>
          <p:nvPr/>
        </p:nvSpPr>
        <p:spPr>
          <a:xfrm>
            <a:off x="836295" y="1766596"/>
            <a:ext cx="8686800" cy="645160"/>
          </a:xfrm>
          <a:prstGeom prst="rect">
            <a:avLst/>
          </a:prstGeom>
          <a:noFill/>
        </p:spPr>
        <p:txBody>
          <a:bodyPr wrap="square" rtlCol="0">
            <a:spAutoFit/>
          </a:bodyPr>
          <a:p>
            <a:pPr>
              <a:lnSpc>
                <a:spcPct val="200000"/>
              </a:lnSpc>
            </a:pPr>
            <a:r>
              <a:rPr lang="zh-CN" altLang="zh-CN" dirty="0">
                <a:latin typeface="等线" panose="02010600030101010101" pitchFamily="2" charset="-122"/>
                <a:ea typeface="等线" panose="02010600030101010101" pitchFamily="2" charset="-122"/>
              </a:rPr>
              <a:t>系统操作流程图</a:t>
            </a:r>
            <a:endParaRPr lang="zh-CN" altLang="zh-CN" dirty="0">
              <a:latin typeface="等线" panose="02010600030101010101" pitchFamily="2" charset="-122"/>
              <a:ea typeface="等线" panose="02010600030101010101" pitchFamily="2" charset="-122"/>
            </a:endParaRPr>
          </a:p>
        </p:txBody>
      </p:sp>
      <p:pic>
        <p:nvPicPr>
          <p:cNvPr id="2" name="图片 1" descr="系统操作流程图"/>
          <p:cNvPicPr>
            <a:picLocks noChangeAspect="1"/>
          </p:cNvPicPr>
          <p:nvPr/>
        </p:nvPicPr>
        <p:blipFill>
          <a:blip r:embed="rId1"/>
          <a:stretch>
            <a:fillRect/>
          </a:stretch>
        </p:blipFill>
        <p:spPr>
          <a:xfrm>
            <a:off x="3022600" y="1195070"/>
            <a:ext cx="4540250" cy="5487670"/>
          </a:xfrm>
          <a:prstGeom prst="rect">
            <a:avLst/>
          </a:prstGeom>
        </p:spPr>
      </p:pic>
    </p:spTree>
  </p:cSld>
  <p:clrMapOvr>
    <a:masterClrMapping/>
  </p:clrMapOvr>
  <p:transition advClick="0" advTm="0">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36295" y="1766596"/>
            <a:ext cx="8686800" cy="1198880"/>
          </a:xfrm>
          <a:prstGeom prst="rect">
            <a:avLst/>
          </a:prstGeom>
          <a:noFill/>
        </p:spPr>
        <p:txBody>
          <a:bodyPr wrap="square" rtlCol="0">
            <a:spAutoFit/>
          </a:bodyPr>
          <a:lstStyle/>
          <a:p>
            <a:pPr>
              <a:lnSpc>
                <a:spcPct val="200000"/>
              </a:lnSpc>
            </a:pPr>
            <a:r>
              <a:rPr lang="zh-CN" altLang="zh-CN" dirty="0">
                <a:latin typeface="等线" panose="02010600030101010101" pitchFamily="2" charset="-122"/>
                <a:ea typeface="等线" panose="02010600030101010101" pitchFamily="2" charset="-122"/>
              </a:rPr>
              <a:t>本项目所涉及的关键技术、可复用技术等均在技术可控范围之内，也在公司技术团队目前的技术能力范围之内。</a:t>
            </a:r>
            <a:endParaRPr lang="zh-CN" altLang="zh-CN" dirty="0">
              <a:latin typeface="等线" panose="02010600030101010101" pitchFamily="2" charset="-122"/>
              <a:ea typeface="等线" panose="02010600030101010101" pitchFamily="2" charset="-122"/>
            </a:endParaRPr>
          </a:p>
        </p:txBody>
      </p:sp>
      <p:sp>
        <p:nvSpPr>
          <p:cNvPr id="3" name="圆角矩形 2"/>
          <p:cNvSpPr/>
          <p:nvPr/>
        </p:nvSpPr>
        <p:spPr>
          <a:xfrm>
            <a:off x="1042670" y="467360"/>
            <a:ext cx="556895" cy="408305"/>
          </a:xfrm>
          <a:prstGeom prst="roundRect">
            <a:avLst>
              <a:gd name="adj" fmla="val 6594"/>
            </a:avLst>
          </a:prstGeom>
          <a:solidFill>
            <a:srgbClr val="26158C">
              <a:alpha val="80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latin typeface="等线" panose="02010600030101010101" pitchFamily="2" charset="-122"/>
              <a:ea typeface="等线" panose="02010600030101010101" pitchFamily="2" charset="-122"/>
              <a:cs typeface="字魂57号-创细黑" panose="00000500000000000000" charset="-122"/>
            </a:endParaRPr>
          </a:p>
        </p:txBody>
      </p:sp>
      <p:sp>
        <p:nvSpPr>
          <p:cNvPr id="4" name="文本框 3"/>
          <p:cNvSpPr txBox="1"/>
          <p:nvPr/>
        </p:nvSpPr>
        <p:spPr>
          <a:xfrm>
            <a:off x="1822450" y="467360"/>
            <a:ext cx="2878455" cy="398780"/>
          </a:xfrm>
          <a:prstGeom prst="rect">
            <a:avLst/>
          </a:prstGeom>
          <a:noFill/>
        </p:spPr>
        <p:txBody>
          <a:bodyPr wrap="square" rtlCol="0">
            <a:spAutoFit/>
          </a:bodyPr>
          <a:lstStyle/>
          <a:p>
            <a:pPr algn="dist"/>
            <a:r>
              <a:rPr lang="zh-CN" altLang="en-US" sz="2000" dirty="0">
                <a:solidFill>
                  <a:srgbClr val="26158C"/>
                </a:solidFill>
                <a:latin typeface="等线" panose="02010600030101010101" pitchFamily="2" charset="-122"/>
                <a:ea typeface="等线" panose="02010600030101010101" pitchFamily="2" charset="-122"/>
                <a:cs typeface="+mn-ea"/>
                <a:sym typeface="+mn-lt"/>
              </a:rPr>
              <a:t>技术分析小结</a:t>
            </a:r>
            <a:endParaRPr lang="zh-CN" altLang="en-US" sz="2000" dirty="0">
              <a:solidFill>
                <a:srgbClr val="26158C"/>
              </a:solidFill>
              <a:latin typeface="等线" panose="02010600030101010101" pitchFamily="2" charset="-122"/>
              <a:ea typeface="等线" panose="02010600030101010101" pitchFamily="2" charset="-122"/>
              <a:cs typeface="+mn-ea"/>
              <a:sym typeface="+mn-lt"/>
            </a:endParaRPr>
          </a:p>
        </p:txBody>
      </p:sp>
      <p:sp>
        <p:nvSpPr>
          <p:cNvPr id="5" name="圆角矩形 4"/>
          <p:cNvSpPr/>
          <p:nvPr/>
        </p:nvSpPr>
        <p:spPr>
          <a:xfrm>
            <a:off x="836295" y="355600"/>
            <a:ext cx="556895" cy="408305"/>
          </a:xfrm>
          <a:prstGeom prst="roundRect">
            <a:avLst>
              <a:gd name="adj" fmla="val 6594"/>
            </a:avLst>
          </a:prstGeom>
          <a:solidFill>
            <a:srgbClr val="26158C">
              <a:alpha val="35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latin typeface="等线" panose="02010600030101010101" pitchFamily="2" charset="-122"/>
              <a:ea typeface="等线" panose="02010600030101010101" pitchFamily="2" charset="-122"/>
              <a:cs typeface="字魂57号-创细黑" panose="00000500000000000000" charset="-122"/>
            </a:endParaRPr>
          </a:p>
        </p:txBody>
      </p:sp>
    </p:spTree>
  </p:cSld>
  <p:clrMapOvr>
    <a:masterClrMapping/>
  </p:clrMapOvr>
  <p:transition advClick="0" advTm="0">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5ba4ad82c8118"/>
          <p:cNvPicPr>
            <a:picLocks noChangeAspect="1"/>
          </p:cNvPicPr>
          <p:nvPr/>
        </p:nvPicPr>
        <p:blipFill>
          <a:blip r:embed="rId1"/>
          <a:stretch>
            <a:fillRect/>
          </a:stretch>
        </p:blipFill>
        <p:spPr>
          <a:xfrm rot="5400000">
            <a:off x="2667000" y="-2667000"/>
            <a:ext cx="6858000" cy="12192000"/>
          </a:xfrm>
          <a:prstGeom prst="rect">
            <a:avLst/>
          </a:prstGeom>
        </p:spPr>
      </p:pic>
      <p:sp>
        <p:nvSpPr>
          <p:cNvPr id="7" name="矩形 6"/>
          <p:cNvSpPr/>
          <p:nvPr/>
        </p:nvSpPr>
        <p:spPr>
          <a:xfrm>
            <a:off x="0" y="-47625"/>
            <a:ext cx="5697855" cy="6905625"/>
          </a:xfrm>
          <a:prstGeom prst="rect">
            <a:avLst/>
          </a:pr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7号-创细黑" panose="00000500000000000000" charset="-122"/>
            </a:endParaRPr>
          </a:p>
        </p:txBody>
      </p:sp>
      <p:sp>
        <p:nvSpPr>
          <p:cNvPr id="8" name="矩形 7"/>
          <p:cNvSpPr/>
          <p:nvPr/>
        </p:nvSpPr>
        <p:spPr>
          <a:xfrm>
            <a:off x="5697220" y="-24130"/>
            <a:ext cx="6494780" cy="6905625"/>
          </a:xfrm>
          <a:prstGeom prst="rect">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7号-创细黑" panose="00000500000000000000" charset="-122"/>
            </a:endParaRPr>
          </a:p>
        </p:txBody>
      </p:sp>
      <p:sp>
        <p:nvSpPr>
          <p:cNvPr id="9" name="圆角矩形 8"/>
          <p:cNvSpPr/>
          <p:nvPr/>
        </p:nvSpPr>
        <p:spPr>
          <a:xfrm>
            <a:off x="9288780" y="3928745"/>
            <a:ext cx="3047365" cy="2952750"/>
          </a:xfrm>
          <a:prstGeom prst="roundRect">
            <a:avLst>
              <a:gd name="adj" fmla="val 6408"/>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7号-创细黑" panose="00000500000000000000" charset="-122"/>
            </a:endParaRPr>
          </a:p>
        </p:txBody>
      </p:sp>
      <p:sp>
        <p:nvSpPr>
          <p:cNvPr id="11" name="圆角矩形 10"/>
          <p:cNvSpPr/>
          <p:nvPr/>
        </p:nvSpPr>
        <p:spPr>
          <a:xfrm>
            <a:off x="843280" y="-47625"/>
            <a:ext cx="2311400" cy="2049145"/>
          </a:xfrm>
          <a:prstGeom prst="roundRect">
            <a:avLst>
              <a:gd name="adj" fmla="val 9637"/>
            </a:avLst>
          </a:prstGeom>
          <a:solidFill>
            <a:srgbClr val="26158C">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7号-创细黑" panose="00000500000000000000" charset="-122"/>
            </a:endParaRPr>
          </a:p>
        </p:txBody>
      </p:sp>
      <p:sp>
        <p:nvSpPr>
          <p:cNvPr id="10" name="圆角矩形 9"/>
          <p:cNvSpPr/>
          <p:nvPr/>
        </p:nvSpPr>
        <p:spPr>
          <a:xfrm>
            <a:off x="2472055" y="1030605"/>
            <a:ext cx="7695565" cy="5029835"/>
          </a:xfrm>
          <a:prstGeom prst="roundRect">
            <a:avLst>
              <a:gd name="adj" fmla="val 6594"/>
            </a:avLst>
          </a:prstGeom>
          <a:solidFill>
            <a:srgbClr val="26158C">
              <a:alpha val="80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cs typeface="字魂57号-创细黑" panose="00000500000000000000" charset="-122"/>
            </a:endParaRPr>
          </a:p>
        </p:txBody>
      </p:sp>
      <p:sp>
        <p:nvSpPr>
          <p:cNvPr id="2" name="文本框 1"/>
          <p:cNvSpPr txBox="1"/>
          <p:nvPr/>
        </p:nvSpPr>
        <p:spPr>
          <a:xfrm>
            <a:off x="4063365" y="3101340"/>
            <a:ext cx="4975860" cy="1107996"/>
          </a:xfrm>
          <a:prstGeom prst="rect">
            <a:avLst/>
          </a:prstGeom>
          <a:noFill/>
        </p:spPr>
        <p:txBody>
          <a:bodyPr wrap="square" rtlCol="0">
            <a:spAutoFit/>
          </a:bodyPr>
          <a:lstStyle/>
          <a:p>
            <a:pPr algn="dist"/>
            <a:r>
              <a:rPr lang="zh-CN" altLang="en-US" sz="6600" dirty="0">
                <a:solidFill>
                  <a:schemeClr val="bg1"/>
                </a:solidFill>
                <a:latin typeface="字魂59号-创粗黑" panose="00000500000000000000" charset="-122"/>
                <a:ea typeface="字魂59号-创粗黑" panose="00000500000000000000" charset="-122"/>
                <a:cs typeface="+mn-ea"/>
                <a:sym typeface="+mn-lt"/>
              </a:rPr>
              <a:t>产品概念 </a:t>
            </a:r>
            <a:endParaRPr lang="zh-CN" altLang="en-US" sz="6600" dirty="0">
              <a:solidFill>
                <a:schemeClr val="bg1"/>
              </a:solidFill>
              <a:latin typeface="字魂59号-创粗黑" panose="00000500000000000000" charset="-122"/>
              <a:ea typeface="字魂59号-创粗黑" panose="00000500000000000000" charset="-122"/>
              <a:cs typeface="+mn-ea"/>
              <a:sym typeface="+mn-lt"/>
            </a:endParaRPr>
          </a:p>
        </p:txBody>
      </p:sp>
      <p:sp>
        <p:nvSpPr>
          <p:cNvPr id="3" name="文本框 2"/>
          <p:cNvSpPr txBox="1"/>
          <p:nvPr/>
        </p:nvSpPr>
        <p:spPr>
          <a:xfrm>
            <a:off x="4956810" y="2171700"/>
            <a:ext cx="2317115" cy="768350"/>
          </a:xfrm>
          <a:prstGeom prst="rect">
            <a:avLst/>
          </a:prstGeom>
          <a:noFill/>
        </p:spPr>
        <p:txBody>
          <a:bodyPr wrap="square" rtlCol="0">
            <a:spAutoFit/>
          </a:bodyPr>
          <a:lstStyle/>
          <a:p>
            <a:pPr algn="dist"/>
            <a:r>
              <a:rPr lang="en-US" altLang="zh-CN" sz="4400" dirty="0">
                <a:solidFill>
                  <a:schemeClr val="bg1"/>
                </a:solidFill>
                <a:latin typeface="字魂59号-创粗黑" panose="00000500000000000000" charset="-122"/>
                <a:ea typeface="字魂59号-创粗黑" panose="00000500000000000000" charset="-122"/>
                <a:cs typeface="+mn-ea"/>
                <a:sym typeface="+mn-lt"/>
              </a:rPr>
              <a:t>part.06</a:t>
            </a:r>
            <a:endParaRPr lang="en-US" altLang="zh-CN" sz="4400" dirty="0">
              <a:solidFill>
                <a:schemeClr val="bg1"/>
              </a:solidFill>
              <a:latin typeface="字魂59号-创粗黑" panose="00000500000000000000" charset="-122"/>
              <a:ea typeface="字魂59号-创粗黑" panose="00000500000000000000" charset="-122"/>
              <a:cs typeface="+mn-ea"/>
              <a:sym typeface="+mn-lt"/>
            </a:endParaRPr>
          </a:p>
        </p:txBody>
      </p:sp>
      <p:sp>
        <p:nvSpPr>
          <p:cNvPr id="131" name="Freeform 341"/>
          <p:cNvSpPr>
            <a:spLocks noEditPoints="1"/>
          </p:cNvSpPr>
          <p:nvPr/>
        </p:nvSpPr>
        <p:spPr bwMode="auto">
          <a:xfrm>
            <a:off x="4211320" y="2327910"/>
            <a:ext cx="590550" cy="455930"/>
          </a:xfrm>
          <a:custGeom>
            <a:avLst/>
            <a:gdLst>
              <a:gd name="T0" fmla="*/ 33 w 97"/>
              <a:gd name="T1" fmla="*/ 75 h 75"/>
              <a:gd name="T2" fmla="*/ 44 w 97"/>
              <a:gd name="T3" fmla="*/ 75 h 75"/>
              <a:gd name="T4" fmla="*/ 47 w 97"/>
              <a:gd name="T5" fmla="*/ 73 h 75"/>
              <a:gd name="T6" fmla="*/ 47 w 97"/>
              <a:gd name="T7" fmla="*/ 49 h 75"/>
              <a:gd name="T8" fmla="*/ 39 w 97"/>
              <a:gd name="T9" fmla="*/ 45 h 75"/>
              <a:gd name="T10" fmla="*/ 30 w 97"/>
              <a:gd name="T11" fmla="*/ 50 h 75"/>
              <a:gd name="T12" fmla="*/ 30 w 97"/>
              <a:gd name="T13" fmla="*/ 73 h 75"/>
              <a:gd name="T14" fmla="*/ 33 w 97"/>
              <a:gd name="T15" fmla="*/ 75 h 75"/>
              <a:gd name="T16" fmla="*/ 0 w 97"/>
              <a:gd name="T17" fmla="*/ 49 h 75"/>
              <a:gd name="T18" fmla="*/ 37 w 97"/>
              <a:gd name="T19" fmla="*/ 28 h 75"/>
              <a:gd name="T20" fmla="*/ 39 w 97"/>
              <a:gd name="T21" fmla="*/ 26 h 75"/>
              <a:gd name="T22" fmla="*/ 41 w 97"/>
              <a:gd name="T23" fmla="*/ 28 h 75"/>
              <a:gd name="T24" fmla="*/ 52 w 97"/>
              <a:gd name="T25" fmla="*/ 34 h 75"/>
              <a:gd name="T26" fmla="*/ 81 w 97"/>
              <a:gd name="T27" fmla="*/ 9 h 75"/>
              <a:gd name="T28" fmla="*/ 77 w 97"/>
              <a:gd name="T29" fmla="*/ 4 h 75"/>
              <a:gd name="T30" fmla="*/ 87 w 97"/>
              <a:gd name="T31" fmla="*/ 2 h 75"/>
              <a:gd name="T32" fmla="*/ 97 w 97"/>
              <a:gd name="T33" fmla="*/ 0 h 75"/>
              <a:gd name="T34" fmla="*/ 94 w 97"/>
              <a:gd name="T35" fmla="*/ 10 h 75"/>
              <a:gd name="T36" fmla="*/ 91 w 97"/>
              <a:gd name="T37" fmla="*/ 19 h 75"/>
              <a:gd name="T38" fmla="*/ 87 w 97"/>
              <a:gd name="T39" fmla="*/ 15 h 75"/>
              <a:gd name="T40" fmla="*/ 55 w 97"/>
              <a:gd name="T41" fmla="*/ 42 h 75"/>
              <a:gd name="T42" fmla="*/ 53 w 97"/>
              <a:gd name="T43" fmla="*/ 44 h 75"/>
              <a:gd name="T44" fmla="*/ 50 w 97"/>
              <a:gd name="T45" fmla="*/ 43 h 75"/>
              <a:gd name="T46" fmla="*/ 39 w 97"/>
              <a:gd name="T47" fmla="*/ 36 h 75"/>
              <a:gd name="T48" fmla="*/ 5 w 97"/>
              <a:gd name="T49" fmla="*/ 57 h 75"/>
              <a:gd name="T50" fmla="*/ 0 w 97"/>
              <a:gd name="T51" fmla="*/ 49 h 75"/>
              <a:gd name="T52" fmla="*/ 10 w 97"/>
              <a:gd name="T53" fmla="*/ 75 h 75"/>
              <a:gd name="T54" fmla="*/ 21 w 97"/>
              <a:gd name="T55" fmla="*/ 75 h 75"/>
              <a:gd name="T56" fmla="*/ 23 w 97"/>
              <a:gd name="T57" fmla="*/ 73 h 75"/>
              <a:gd name="T58" fmla="*/ 23 w 97"/>
              <a:gd name="T59" fmla="*/ 54 h 75"/>
              <a:gd name="T60" fmla="*/ 7 w 97"/>
              <a:gd name="T61" fmla="*/ 64 h 75"/>
              <a:gd name="T62" fmla="*/ 7 w 97"/>
              <a:gd name="T63" fmla="*/ 73 h 75"/>
              <a:gd name="T64" fmla="*/ 10 w 97"/>
              <a:gd name="T65" fmla="*/ 75 h 75"/>
              <a:gd name="T66" fmla="*/ 56 w 97"/>
              <a:gd name="T67" fmla="*/ 75 h 75"/>
              <a:gd name="T68" fmla="*/ 67 w 97"/>
              <a:gd name="T69" fmla="*/ 75 h 75"/>
              <a:gd name="T70" fmla="*/ 70 w 97"/>
              <a:gd name="T71" fmla="*/ 73 h 75"/>
              <a:gd name="T72" fmla="*/ 70 w 97"/>
              <a:gd name="T73" fmla="*/ 39 h 75"/>
              <a:gd name="T74" fmla="*/ 70 w 97"/>
              <a:gd name="T75" fmla="*/ 39 h 75"/>
              <a:gd name="T76" fmla="*/ 54 w 97"/>
              <a:gd name="T77" fmla="*/ 53 h 75"/>
              <a:gd name="T78" fmla="*/ 53 w 97"/>
              <a:gd name="T79" fmla="*/ 52 h 75"/>
              <a:gd name="T80" fmla="*/ 53 w 97"/>
              <a:gd name="T81" fmla="*/ 73 h 75"/>
              <a:gd name="T82" fmla="*/ 56 w 97"/>
              <a:gd name="T83" fmla="*/ 75 h 75"/>
              <a:gd name="T84" fmla="*/ 79 w 97"/>
              <a:gd name="T85" fmla="*/ 75 h 75"/>
              <a:gd name="T86" fmla="*/ 90 w 97"/>
              <a:gd name="T87" fmla="*/ 75 h 75"/>
              <a:gd name="T88" fmla="*/ 93 w 97"/>
              <a:gd name="T89" fmla="*/ 73 h 75"/>
              <a:gd name="T90" fmla="*/ 93 w 97"/>
              <a:gd name="T91" fmla="*/ 32 h 75"/>
              <a:gd name="T92" fmla="*/ 86 w 97"/>
              <a:gd name="T93" fmla="*/ 24 h 75"/>
              <a:gd name="T94" fmla="*/ 77 w 97"/>
              <a:gd name="T95" fmla="*/ 33 h 75"/>
              <a:gd name="T96" fmla="*/ 77 w 97"/>
              <a:gd name="T97" fmla="*/ 73 h 75"/>
              <a:gd name="T98" fmla="*/ 79 w 97"/>
              <a:gd name="T9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7" h="75">
                <a:moveTo>
                  <a:pt x="33" y="75"/>
                </a:moveTo>
                <a:cubicBezTo>
                  <a:pt x="37" y="75"/>
                  <a:pt x="40" y="75"/>
                  <a:pt x="44" y="75"/>
                </a:cubicBezTo>
                <a:cubicBezTo>
                  <a:pt x="45" y="75"/>
                  <a:pt x="47" y="74"/>
                  <a:pt x="47" y="73"/>
                </a:cubicBezTo>
                <a:cubicBezTo>
                  <a:pt x="47" y="49"/>
                  <a:pt x="47" y="49"/>
                  <a:pt x="47" y="49"/>
                </a:cubicBezTo>
                <a:cubicBezTo>
                  <a:pt x="39" y="45"/>
                  <a:pt x="39" y="45"/>
                  <a:pt x="39" y="45"/>
                </a:cubicBezTo>
                <a:cubicBezTo>
                  <a:pt x="30" y="50"/>
                  <a:pt x="30" y="50"/>
                  <a:pt x="30" y="50"/>
                </a:cubicBezTo>
                <a:cubicBezTo>
                  <a:pt x="30" y="73"/>
                  <a:pt x="30" y="73"/>
                  <a:pt x="30" y="73"/>
                </a:cubicBezTo>
                <a:cubicBezTo>
                  <a:pt x="30" y="74"/>
                  <a:pt x="31" y="75"/>
                  <a:pt x="33" y="75"/>
                </a:cubicBezTo>
                <a:close/>
                <a:moveTo>
                  <a:pt x="0" y="49"/>
                </a:moveTo>
                <a:cubicBezTo>
                  <a:pt x="37" y="28"/>
                  <a:pt x="37" y="28"/>
                  <a:pt x="37" y="28"/>
                </a:cubicBezTo>
                <a:cubicBezTo>
                  <a:pt x="39" y="26"/>
                  <a:pt x="39" y="26"/>
                  <a:pt x="39" y="26"/>
                </a:cubicBezTo>
                <a:cubicBezTo>
                  <a:pt x="41" y="28"/>
                  <a:pt x="41" y="28"/>
                  <a:pt x="41" y="28"/>
                </a:cubicBezTo>
                <a:cubicBezTo>
                  <a:pt x="52" y="34"/>
                  <a:pt x="52" y="34"/>
                  <a:pt x="52" y="34"/>
                </a:cubicBezTo>
                <a:cubicBezTo>
                  <a:pt x="81" y="9"/>
                  <a:pt x="81" y="9"/>
                  <a:pt x="81" y="9"/>
                </a:cubicBezTo>
                <a:cubicBezTo>
                  <a:pt x="77" y="4"/>
                  <a:pt x="77" y="4"/>
                  <a:pt x="77" y="4"/>
                </a:cubicBezTo>
                <a:cubicBezTo>
                  <a:pt x="87" y="2"/>
                  <a:pt x="87" y="2"/>
                  <a:pt x="87" y="2"/>
                </a:cubicBezTo>
                <a:cubicBezTo>
                  <a:pt x="97" y="0"/>
                  <a:pt x="97" y="0"/>
                  <a:pt x="97" y="0"/>
                </a:cubicBezTo>
                <a:cubicBezTo>
                  <a:pt x="94" y="10"/>
                  <a:pt x="94" y="10"/>
                  <a:pt x="94" y="10"/>
                </a:cubicBezTo>
                <a:cubicBezTo>
                  <a:pt x="91" y="19"/>
                  <a:pt x="91" y="19"/>
                  <a:pt x="91" y="19"/>
                </a:cubicBezTo>
                <a:cubicBezTo>
                  <a:pt x="87" y="15"/>
                  <a:pt x="87" y="15"/>
                  <a:pt x="87" y="15"/>
                </a:cubicBezTo>
                <a:cubicBezTo>
                  <a:pt x="55" y="42"/>
                  <a:pt x="55" y="42"/>
                  <a:pt x="55" y="42"/>
                </a:cubicBezTo>
                <a:cubicBezTo>
                  <a:pt x="53" y="44"/>
                  <a:pt x="53" y="44"/>
                  <a:pt x="53" y="44"/>
                </a:cubicBezTo>
                <a:cubicBezTo>
                  <a:pt x="50" y="43"/>
                  <a:pt x="50" y="43"/>
                  <a:pt x="50" y="43"/>
                </a:cubicBezTo>
                <a:cubicBezTo>
                  <a:pt x="39" y="36"/>
                  <a:pt x="39" y="36"/>
                  <a:pt x="39" y="36"/>
                </a:cubicBezTo>
                <a:cubicBezTo>
                  <a:pt x="5" y="57"/>
                  <a:pt x="5" y="57"/>
                  <a:pt x="5" y="57"/>
                </a:cubicBezTo>
                <a:cubicBezTo>
                  <a:pt x="0" y="49"/>
                  <a:pt x="0" y="49"/>
                  <a:pt x="0" y="49"/>
                </a:cubicBezTo>
                <a:close/>
                <a:moveTo>
                  <a:pt x="10" y="75"/>
                </a:moveTo>
                <a:cubicBezTo>
                  <a:pt x="21" y="75"/>
                  <a:pt x="21" y="75"/>
                  <a:pt x="21" y="75"/>
                </a:cubicBezTo>
                <a:cubicBezTo>
                  <a:pt x="22" y="75"/>
                  <a:pt x="23" y="74"/>
                  <a:pt x="23" y="73"/>
                </a:cubicBezTo>
                <a:cubicBezTo>
                  <a:pt x="23" y="54"/>
                  <a:pt x="23" y="54"/>
                  <a:pt x="23" y="54"/>
                </a:cubicBezTo>
                <a:cubicBezTo>
                  <a:pt x="7" y="64"/>
                  <a:pt x="7" y="64"/>
                  <a:pt x="7" y="64"/>
                </a:cubicBezTo>
                <a:cubicBezTo>
                  <a:pt x="7" y="73"/>
                  <a:pt x="7" y="73"/>
                  <a:pt x="7" y="73"/>
                </a:cubicBezTo>
                <a:cubicBezTo>
                  <a:pt x="7" y="74"/>
                  <a:pt x="8" y="75"/>
                  <a:pt x="10" y="75"/>
                </a:cubicBezTo>
                <a:close/>
                <a:moveTo>
                  <a:pt x="56" y="75"/>
                </a:moveTo>
                <a:cubicBezTo>
                  <a:pt x="60" y="75"/>
                  <a:pt x="63" y="75"/>
                  <a:pt x="67" y="75"/>
                </a:cubicBezTo>
                <a:cubicBezTo>
                  <a:pt x="69" y="75"/>
                  <a:pt x="70" y="74"/>
                  <a:pt x="70" y="73"/>
                </a:cubicBezTo>
                <a:cubicBezTo>
                  <a:pt x="70" y="62"/>
                  <a:pt x="70" y="50"/>
                  <a:pt x="70" y="39"/>
                </a:cubicBezTo>
                <a:cubicBezTo>
                  <a:pt x="70" y="39"/>
                  <a:pt x="70" y="39"/>
                  <a:pt x="70" y="39"/>
                </a:cubicBezTo>
                <a:cubicBezTo>
                  <a:pt x="54" y="53"/>
                  <a:pt x="54" y="53"/>
                  <a:pt x="54" y="53"/>
                </a:cubicBezTo>
                <a:cubicBezTo>
                  <a:pt x="53" y="52"/>
                  <a:pt x="53" y="52"/>
                  <a:pt x="53" y="52"/>
                </a:cubicBezTo>
                <a:cubicBezTo>
                  <a:pt x="53" y="73"/>
                  <a:pt x="53" y="73"/>
                  <a:pt x="53" y="73"/>
                </a:cubicBezTo>
                <a:cubicBezTo>
                  <a:pt x="53" y="74"/>
                  <a:pt x="55" y="75"/>
                  <a:pt x="56" y="75"/>
                </a:cubicBezTo>
                <a:close/>
                <a:moveTo>
                  <a:pt x="79" y="75"/>
                </a:moveTo>
                <a:cubicBezTo>
                  <a:pt x="90" y="75"/>
                  <a:pt x="90" y="75"/>
                  <a:pt x="90" y="75"/>
                </a:cubicBezTo>
                <a:cubicBezTo>
                  <a:pt x="92" y="75"/>
                  <a:pt x="93" y="74"/>
                  <a:pt x="93" y="73"/>
                </a:cubicBezTo>
                <a:cubicBezTo>
                  <a:pt x="93" y="32"/>
                  <a:pt x="93" y="32"/>
                  <a:pt x="93" y="32"/>
                </a:cubicBezTo>
                <a:cubicBezTo>
                  <a:pt x="86" y="24"/>
                  <a:pt x="86" y="24"/>
                  <a:pt x="86" y="24"/>
                </a:cubicBezTo>
                <a:cubicBezTo>
                  <a:pt x="77" y="33"/>
                  <a:pt x="77" y="33"/>
                  <a:pt x="77" y="33"/>
                </a:cubicBezTo>
                <a:cubicBezTo>
                  <a:pt x="77" y="73"/>
                  <a:pt x="77" y="73"/>
                  <a:pt x="77" y="73"/>
                </a:cubicBezTo>
                <a:cubicBezTo>
                  <a:pt x="77" y="74"/>
                  <a:pt x="78" y="75"/>
                  <a:pt x="79" y="75"/>
                </a:cubicBezTo>
                <a:close/>
              </a:path>
            </a:pathLst>
          </a:custGeom>
          <a:solidFill>
            <a:schemeClr val="bg1"/>
          </a:solidFill>
          <a:ln>
            <a:noFill/>
          </a:ln>
        </p:spPr>
        <p:txBody>
          <a:bodyPr vert="horz" wrap="square" lIns="91440" tIns="45720" rIns="91440" bIns="45720" numCol="1" anchor="t" anchorCtr="0" compatLnSpc="1"/>
          <a:lstStyle/>
          <a:p>
            <a:pPr>
              <a:lnSpc>
                <a:spcPct val="150000"/>
              </a:lnSpc>
            </a:pPr>
            <a:endParaRPr lang="zh-CN" altLang="en-US" sz="1100" dirty="0">
              <a:solidFill>
                <a:prstClr val="black"/>
              </a:solidFill>
              <a:latin typeface="字魂59号-创粗黑" panose="00000500000000000000" charset="-122"/>
              <a:ea typeface="字魂59号-创粗黑" panose="00000500000000000000" charset="-122"/>
              <a:cs typeface="+mn-ea"/>
              <a:sym typeface="Arial" panose="020B0604020202020204" pitchFamily="34" charset="0"/>
            </a:endParaRPr>
          </a:p>
        </p:txBody>
      </p:sp>
    </p:spTree>
    <p:custDataLst>
      <p:tags r:id="rId2"/>
    </p:custDataLst>
  </p:cSld>
  <p:clrMapOvr>
    <a:masterClrMapping/>
  </p:clrMapOvr>
  <p:transition advClick="0" advTm="0">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36295" y="1704861"/>
            <a:ext cx="10923815" cy="2584450"/>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kumimoji="1" lang="zh-CN" altLang="en-US" dirty="0">
                <a:latin typeface="等线" panose="02010600030101010101" pitchFamily="2" charset="-122"/>
                <a:ea typeface="等线" panose="02010600030101010101" pitchFamily="2" charset="-122"/>
                <a:cs typeface="等线" panose="02010600030101010101" pitchFamily="2" charset="-122"/>
              </a:rPr>
              <a:t>产品定位</a:t>
            </a:r>
            <a:endParaRPr kumimoji="1" lang="zh-CN" altLang="en-US" dirty="0">
              <a:latin typeface="等线" panose="02010600030101010101" pitchFamily="2" charset="-122"/>
              <a:ea typeface="等线" panose="02010600030101010101" pitchFamily="2" charset="-122"/>
              <a:cs typeface="等线" panose="02010600030101010101" pitchFamily="2" charset="-122"/>
            </a:endParaRPr>
          </a:p>
          <a:p>
            <a:pPr>
              <a:lnSpc>
                <a:spcPct val="150000"/>
              </a:lnSpc>
            </a:pPr>
            <a:r>
              <a:rPr kumimoji="1" dirty="0">
                <a:latin typeface="等线" panose="02010600030101010101" pitchFamily="2" charset="-122"/>
                <a:ea typeface="等线" panose="02010600030101010101" pitchFamily="2" charset="-122"/>
                <a:cs typeface="等线" panose="02010600030101010101" pitchFamily="2" charset="-122"/>
              </a:rPr>
              <a:t>MS-003是一款有源的医疗器械</a:t>
            </a:r>
            <a:r>
              <a:rPr kumimoji="1" lang="zh-CN" dirty="0">
                <a:latin typeface="等线" panose="02010600030101010101" pitchFamily="2" charset="-122"/>
                <a:ea typeface="等线" panose="02010600030101010101" pitchFamily="2" charset="-122"/>
                <a:cs typeface="等线" panose="02010600030101010101" pitchFamily="2" charset="-122"/>
              </a:rPr>
              <a:t>，</a:t>
            </a:r>
            <a:r>
              <a:rPr kumimoji="1" dirty="0">
                <a:latin typeface="等线" panose="02010600030101010101" pitchFamily="2" charset="-122"/>
                <a:ea typeface="等线" panose="02010600030101010101" pitchFamily="2" charset="-122"/>
                <a:cs typeface="等线" panose="02010600030101010101" pitchFamily="2" charset="-122"/>
              </a:rPr>
              <a:t>可用作骨科髋关节置换手术</a:t>
            </a:r>
            <a:r>
              <a:rPr kumimoji="1" lang="zh-CN" altLang="en-US" dirty="0">
                <a:latin typeface="等线" panose="02010600030101010101" pitchFamily="2" charset="-122"/>
                <a:ea typeface="等线" panose="02010600030101010101" pitchFamily="2" charset="-122"/>
                <a:cs typeface="等线" panose="02010600030101010101" pitchFamily="2" charset="-122"/>
              </a:rPr>
              <a:t>。</a:t>
            </a:r>
            <a:endParaRPr kumimoji="1" lang="zh-CN" altLang="en-US" dirty="0">
              <a:latin typeface="等线" panose="02010600030101010101" pitchFamily="2" charset="-122"/>
              <a:ea typeface="等线" panose="02010600030101010101" pitchFamily="2" charset="-122"/>
              <a:cs typeface="等线" panose="02010600030101010101" pitchFamily="2" charset="-122"/>
            </a:endParaRPr>
          </a:p>
          <a:p>
            <a:pPr>
              <a:lnSpc>
                <a:spcPct val="150000"/>
              </a:lnSpc>
            </a:pPr>
            <a:endParaRPr kumimoji="1" lang="zh-CN" altLang="en-US" dirty="0">
              <a:latin typeface="等线" panose="02010600030101010101" pitchFamily="2" charset="-122"/>
              <a:ea typeface="等线" panose="02010600030101010101" pitchFamily="2" charset="-122"/>
              <a:cs typeface="等线" panose="02010600030101010101" pitchFamily="2" charset="-122"/>
            </a:endParaRPr>
          </a:p>
          <a:p>
            <a:pPr marL="285750" indent="-285750">
              <a:lnSpc>
                <a:spcPct val="150000"/>
              </a:lnSpc>
              <a:buFont typeface="Wingdings" panose="05000000000000000000" pitchFamily="2" charset="2"/>
              <a:buChar char="l"/>
            </a:pPr>
            <a:r>
              <a:rPr kumimoji="1" lang="zh-CN" altLang="en-US" dirty="0">
                <a:latin typeface="等线" panose="02010600030101010101" pitchFamily="2" charset="-122"/>
                <a:ea typeface="等线" panose="02010600030101010101" pitchFamily="2" charset="-122"/>
                <a:cs typeface="等线" panose="02010600030101010101" pitchFamily="2" charset="-122"/>
              </a:rPr>
              <a:t>产品预期用途</a:t>
            </a:r>
            <a:endParaRPr kumimoji="1" lang="zh-CN" altLang="en-US" dirty="0">
              <a:latin typeface="等线" panose="02010600030101010101" pitchFamily="2" charset="-122"/>
              <a:ea typeface="等线" panose="02010600030101010101" pitchFamily="2" charset="-122"/>
              <a:cs typeface="等线" panose="02010600030101010101" pitchFamily="2" charset="-122"/>
            </a:endParaRPr>
          </a:p>
          <a:p>
            <a:pPr>
              <a:lnSpc>
                <a:spcPct val="150000"/>
              </a:lnSpc>
            </a:pPr>
            <a:r>
              <a:rPr kumimoji="1" lang="zh-CN" altLang="en-US" dirty="0">
                <a:latin typeface="等线" panose="02010600030101010101" pitchFamily="2" charset="-122"/>
                <a:ea typeface="等线" panose="02010600030101010101" pitchFamily="2" charset="-122"/>
                <a:cs typeface="等线" panose="02010600030101010101" pitchFamily="2" charset="-122"/>
              </a:rPr>
              <a:t>预期用于髋关节置换手术过程中的手术工具和髋关节假体的导航定位。</a:t>
            </a:r>
            <a:endParaRPr kumimoji="1" lang="zh-CN" altLang="en-US" dirty="0">
              <a:latin typeface="等线" panose="02010600030101010101" pitchFamily="2" charset="-122"/>
              <a:ea typeface="等线" panose="02010600030101010101" pitchFamily="2" charset="-122"/>
              <a:cs typeface="等线" panose="02010600030101010101" pitchFamily="2" charset="-122"/>
            </a:endParaRPr>
          </a:p>
          <a:p>
            <a:pPr>
              <a:lnSpc>
                <a:spcPct val="150000"/>
              </a:lnSpc>
            </a:pPr>
            <a:endParaRPr kumimoji="1" lang="zh-CN" altLang="en-US" dirty="0">
              <a:latin typeface="等线" panose="02010600030101010101" pitchFamily="2" charset="-122"/>
              <a:ea typeface="等线" panose="02010600030101010101" pitchFamily="2" charset="-122"/>
              <a:cs typeface="等线" panose="02010600030101010101" pitchFamily="2" charset="-122"/>
            </a:endParaRPr>
          </a:p>
        </p:txBody>
      </p:sp>
      <p:sp>
        <p:nvSpPr>
          <p:cNvPr id="5" name="圆角矩形 4"/>
          <p:cNvSpPr/>
          <p:nvPr/>
        </p:nvSpPr>
        <p:spPr>
          <a:xfrm>
            <a:off x="1042670" y="467360"/>
            <a:ext cx="556895" cy="408305"/>
          </a:xfrm>
          <a:prstGeom prst="roundRect">
            <a:avLst>
              <a:gd name="adj" fmla="val 6594"/>
            </a:avLst>
          </a:prstGeom>
          <a:solidFill>
            <a:srgbClr val="26158C">
              <a:alpha val="80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latin typeface="等线" panose="02010600030101010101" pitchFamily="2" charset="-122"/>
              <a:ea typeface="等线" panose="02010600030101010101" pitchFamily="2" charset="-122"/>
              <a:cs typeface="字魂57号-创细黑" panose="00000500000000000000" charset="-122"/>
            </a:endParaRPr>
          </a:p>
        </p:txBody>
      </p:sp>
      <p:sp>
        <p:nvSpPr>
          <p:cNvPr id="6" name="文本框 5"/>
          <p:cNvSpPr txBox="1"/>
          <p:nvPr/>
        </p:nvSpPr>
        <p:spPr>
          <a:xfrm>
            <a:off x="1822450" y="467360"/>
            <a:ext cx="2878455" cy="398780"/>
          </a:xfrm>
          <a:prstGeom prst="rect">
            <a:avLst/>
          </a:prstGeom>
          <a:noFill/>
        </p:spPr>
        <p:txBody>
          <a:bodyPr wrap="square" rtlCol="0">
            <a:spAutoFit/>
          </a:bodyPr>
          <a:lstStyle/>
          <a:p>
            <a:pPr algn="dist"/>
            <a:r>
              <a:rPr lang="zh-CN" altLang="en-US" sz="2000" dirty="0">
                <a:solidFill>
                  <a:srgbClr val="26158C"/>
                </a:solidFill>
                <a:latin typeface="等线" panose="02010600030101010101" pitchFamily="2" charset="-122"/>
                <a:ea typeface="等线" panose="02010600030101010101" pitchFamily="2" charset="-122"/>
                <a:cs typeface="+mn-ea"/>
                <a:sym typeface="+mn-lt"/>
              </a:rPr>
              <a:t>产品概念</a:t>
            </a:r>
            <a:endParaRPr lang="zh-CN" altLang="en-US" sz="2000" dirty="0">
              <a:solidFill>
                <a:srgbClr val="26158C"/>
              </a:solidFill>
              <a:latin typeface="等线" panose="02010600030101010101" pitchFamily="2" charset="-122"/>
              <a:ea typeface="等线" panose="02010600030101010101" pitchFamily="2" charset="-122"/>
              <a:cs typeface="+mn-ea"/>
              <a:sym typeface="+mn-lt"/>
            </a:endParaRPr>
          </a:p>
        </p:txBody>
      </p:sp>
      <p:sp>
        <p:nvSpPr>
          <p:cNvPr id="7" name="圆角矩形 6"/>
          <p:cNvSpPr/>
          <p:nvPr/>
        </p:nvSpPr>
        <p:spPr>
          <a:xfrm>
            <a:off x="836295" y="355600"/>
            <a:ext cx="556895" cy="408305"/>
          </a:xfrm>
          <a:prstGeom prst="roundRect">
            <a:avLst>
              <a:gd name="adj" fmla="val 6594"/>
            </a:avLst>
          </a:prstGeom>
          <a:solidFill>
            <a:srgbClr val="26158C">
              <a:alpha val="35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latin typeface="等线" panose="02010600030101010101" pitchFamily="2" charset="-122"/>
              <a:ea typeface="等线" panose="02010600030101010101" pitchFamily="2" charset="-122"/>
              <a:cs typeface="字魂57号-创细黑" panose="00000500000000000000" charset="-122"/>
            </a:endParaRPr>
          </a:p>
        </p:txBody>
      </p:sp>
    </p:spTree>
  </p:cSld>
  <p:clrMapOvr>
    <a:masterClrMapping/>
  </p:clrMapOvr>
  <p:transition advClick="0" advTm="0">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5ba4ad82c8118"/>
          <p:cNvPicPr>
            <a:picLocks noChangeAspect="1"/>
          </p:cNvPicPr>
          <p:nvPr/>
        </p:nvPicPr>
        <p:blipFill>
          <a:blip r:embed="rId1"/>
          <a:stretch>
            <a:fillRect/>
          </a:stretch>
        </p:blipFill>
        <p:spPr>
          <a:xfrm rot="5400000">
            <a:off x="2667000" y="-2667000"/>
            <a:ext cx="6858000" cy="12192000"/>
          </a:xfrm>
          <a:prstGeom prst="rect">
            <a:avLst/>
          </a:prstGeom>
        </p:spPr>
      </p:pic>
      <p:sp>
        <p:nvSpPr>
          <p:cNvPr id="7" name="矩形 6"/>
          <p:cNvSpPr/>
          <p:nvPr/>
        </p:nvSpPr>
        <p:spPr>
          <a:xfrm>
            <a:off x="0" y="-47625"/>
            <a:ext cx="5697855" cy="6905625"/>
          </a:xfrm>
          <a:prstGeom prst="rect">
            <a:avLst/>
          </a:pr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等线" panose="02010600030101010101" pitchFamily="2" charset="-122"/>
              <a:ea typeface="等线" panose="02010600030101010101" pitchFamily="2" charset="-122"/>
              <a:cs typeface="字魂57号-创细黑" panose="00000500000000000000" charset="-122"/>
            </a:endParaRPr>
          </a:p>
        </p:txBody>
      </p:sp>
      <p:sp>
        <p:nvSpPr>
          <p:cNvPr id="8" name="矩形 7"/>
          <p:cNvSpPr/>
          <p:nvPr/>
        </p:nvSpPr>
        <p:spPr>
          <a:xfrm>
            <a:off x="5697220" y="-24130"/>
            <a:ext cx="6494780" cy="6905625"/>
          </a:xfrm>
          <a:prstGeom prst="rect">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等线" panose="02010600030101010101" pitchFamily="2" charset="-122"/>
              <a:ea typeface="等线" panose="02010600030101010101" pitchFamily="2" charset="-122"/>
              <a:cs typeface="字魂57号-创细黑" panose="00000500000000000000" charset="-122"/>
            </a:endParaRPr>
          </a:p>
        </p:txBody>
      </p:sp>
      <p:sp>
        <p:nvSpPr>
          <p:cNvPr id="9" name="圆角矩形 8"/>
          <p:cNvSpPr/>
          <p:nvPr/>
        </p:nvSpPr>
        <p:spPr>
          <a:xfrm>
            <a:off x="9288780" y="3928745"/>
            <a:ext cx="3047365" cy="2952750"/>
          </a:xfrm>
          <a:prstGeom prst="roundRect">
            <a:avLst>
              <a:gd name="adj" fmla="val 6408"/>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等线" panose="02010600030101010101" pitchFamily="2" charset="-122"/>
              <a:ea typeface="等线" panose="02010600030101010101" pitchFamily="2" charset="-122"/>
              <a:cs typeface="字魂57号-创细黑" panose="00000500000000000000" charset="-122"/>
            </a:endParaRPr>
          </a:p>
        </p:txBody>
      </p:sp>
      <p:sp>
        <p:nvSpPr>
          <p:cNvPr id="11" name="圆角矩形 10"/>
          <p:cNvSpPr/>
          <p:nvPr/>
        </p:nvSpPr>
        <p:spPr>
          <a:xfrm>
            <a:off x="843280" y="-47625"/>
            <a:ext cx="2311400" cy="2049145"/>
          </a:xfrm>
          <a:prstGeom prst="roundRect">
            <a:avLst>
              <a:gd name="adj" fmla="val 9637"/>
            </a:avLst>
          </a:prstGeom>
          <a:solidFill>
            <a:srgbClr val="26158C">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等线" panose="02010600030101010101" pitchFamily="2" charset="-122"/>
              <a:ea typeface="等线" panose="02010600030101010101" pitchFamily="2" charset="-122"/>
              <a:cs typeface="字魂57号-创细黑" panose="00000500000000000000" charset="-122"/>
            </a:endParaRPr>
          </a:p>
        </p:txBody>
      </p:sp>
      <p:sp>
        <p:nvSpPr>
          <p:cNvPr id="10" name="圆角矩形 9"/>
          <p:cNvSpPr/>
          <p:nvPr/>
        </p:nvSpPr>
        <p:spPr>
          <a:xfrm>
            <a:off x="2472055" y="1030605"/>
            <a:ext cx="7695565" cy="5029835"/>
          </a:xfrm>
          <a:prstGeom prst="roundRect">
            <a:avLst>
              <a:gd name="adj" fmla="val 6594"/>
            </a:avLst>
          </a:prstGeom>
          <a:solidFill>
            <a:srgbClr val="26158C">
              <a:alpha val="80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latin typeface="等线" panose="02010600030101010101" pitchFamily="2" charset="-122"/>
              <a:ea typeface="等线" panose="02010600030101010101" pitchFamily="2" charset="-122"/>
              <a:cs typeface="字魂57号-创细黑" panose="00000500000000000000" charset="-122"/>
            </a:endParaRPr>
          </a:p>
        </p:txBody>
      </p:sp>
      <p:sp>
        <p:nvSpPr>
          <p:cNvPr id="2" name="文本框 1"/>
          <p:cNvSpPr txBox="1"/>
          <p:nvPr/>
        </p:nvSpPr>
        <p:spPr>
          <a:xfrm>
            <a:off x="4063365" y="3101340"/>
            <a:ext cx="4975860" cy="1107996"/>
          </a:xfrm>
          <a:prstGeom prst="rect">
            <a:avLst/>
          </a:prstGeom>
          <a:noFill/>
        </p:spPr>
        <p:txBody>
          <a:bodyPr wrap="square" rtlCol="0">
            <a:spAutoFit/>
          </a:bodyPr>
          <a:lstStyle/>
          <a:p>
            <a:pPr algn="dist"/>
            <a:r>
              <a:rPr lang="zh-CN" altLang="en-US" sz="6600" dirty="0">
                <a:solidFill>
                  <a:schemeClr val="bg1"/>
                </a:solidFill>
                <a:latin typeface="等线" panose="02010600030101010101" pitchFamily="2" charset="-122"/>
                <a:ea typeface="等线" panose="02010600030101010101" pitchFamily="2" charset="-122"/>
                <a:cs typeface="+mn-ea"/>
                <a:sym typeface="+mn-lt"/>
              </a:rPr>
              <a:t>开发背景</a:t>
            </a:r>
            <a:endParaRPr lang="zh-CN" altLang="en-US" sz="6600" dirty="0">
              <a:solidFill>
                <a:schemeClr val="bg1"/>
              </a:solidFill>
              <a:latin typeface="等线" panose="02010600030101010101" pitchFamily="2" charset="-122"/>
              <a:ea typeface="等线" panose="02010600030101010101" pitchFamily="2" charset="-122"/>
              <a:cs typeface="+mn-ea"/>
              <a:sym typeface="+mn-lt"/>
            </a:endParaRPr>
          </a:p>
        </p:txBody>
      </p:sp>
      <p:sp>
        <p:nvSpPr>
          <p:cNvPr id="3" name="文本框 2"/>
          <p:cNvSpPr txBox="1"/>
          <p:nvPr/>
        </p:nvSpPr>
        <p:spPr>
          <a:xfrm>
            <a:off x="4956810" y="2171700"/>
            <a:ext cx="2317115" cy="768350"/>
          </a:xfrm>
          <a:prstGeom prst="rect">
            <a:avLst/>
          </a:prstGeom>
          <a:noFill/>
        </p:spPr>
        <p:txBody>
          <a:bodyPr wrap="square" rtlCol="0">
            <a:spAutoFit/>
          </a:bodyPr>
          <a:lstStyle/>
          <a:p>
            <a:pPr algn="dist"/>
            <a:r>
              <a:rPr lang="en-US" altLang="zh-CN" sz="4400" dirty="0">
                <a:solidFill>
                  <a:schemeClr val="bg1"/>
                </a:solidFill>
                <a:latin typeface="等线" panose="02010600030101010101" pitchFamily="2" charset="-122"/>
                <a:ea typeface="等线" panose="02010600030101010101" pitchFamily="2" charset="-122"/>
                <a:cs typeface="+mn-ea"/>
                <a:sym typeface="+mn-lt"/>
              </a:rPr>
              <a:t>part.01</a:t>
            </a:r>
            <a:endParaRPr lang="en-US" altLang="zh-CN" sz="4400" dirty="0">
              <a:solidFill>
                <a:schemeClr val="bg1"/>
              </a:solidFill>
              <a:latin typeface="等线" panose="02010600030101010101" pitchFamily="2" charset="-122"/>
              <a:ea typeface="等线" panose="02010600030101010101" pitchFamily="2" charset="-122"/>
              <a:cs typeface="+mn-ea"/>
              <a:sym typeface="+mn-lt"/>
            </a:endParaRPr>
          </a:p>
        </p:txBody>
      </p:sp>
      <p:sp>
        <p:nvSpPr>
          <p:cNvPr id="131" name="Freeform 341"/>
          <p:cNvSpPr>
            <a:spLocks noEditPoints="1"/>
          </p:cNvSpPr>
          <p:nvPr/>
        </p:nvSpPr>
        <p:spPr bwMode="auto">
          <a:xfrm>
            <a:off x="4211320" y="2327910"/>
            <a:ext cx="590550" cy="455930"/>
          </a:xfrm>
          <a:custGeom>
            <a:avLst/>
            <a:gdLst>
              <a:gd name="T0" fmla="*/ 33 w 97"/>
              <a:gd name="T1" fmla="*/ 75 h 75"/>
              <a:gd name="T2" fmla="*/ 44 w 97"/>
              <a:gd name="T3" fmla="*/ 75 h 75"/>
              <a:gd name="T4" fmla="*/ 47 w 97"/>
              <a:gd name="T5" fmla="*/ 73 h 75"/>
              <a:gd name="T6" fmla="*/ 47 w 97"/>
              <a:gd name="T7" fmla="*/ 49 h 75"/>
              <a:gd name="T8" fmla="*/ 39 w 97"/>
              <a:gd name="T9" fmla="*/ 45 h 75"/>
              <a:gd name="T10" fmla="*/ 30 w 97"/>
              <a:gd name="T11" fmla="*/ 50 h 75"/>
              <a:gd name="T12" fmla="*/ 30 w 97"/>
              <a:gd name="T13" fmla="*/ 73 h 75"/>
              <a:gd name="T14" fmla="*/ 33 w 97"/>
              <a:gd name="T15" fmla="*/ 75 h 75"/>
              <a:gd name="T16" fmla="*/ 0 w 97"/>
              <a:gd name="T17" fmla="*/ 49 h 75"/>
              <a:gd name="T18" fmla="*/ 37 w 97"/>
              <a:gd name="T19" fmla="*/ 28 h 75"/>
              <a:gd name="T20" fmla="*/ 39 w 97"/>
              <a:gd name="T21" fmla="*/ 26 h 75"/>
              <a:gd name="T22" fmla="*/ 41 w 97"/>
              <a:gd name="T23" fmla="*/ 28 h 75"/>
              <a:gd name="T24" fmla="*/ 52 w 97"/>
              <a:gd name="T25" fmla="*/ 34 h 75"/>
              <a:gd name="T26" fmla="*/ 81 w 97"/>
              <a:gd name="T27" fmla="*/ 9 h 75"/>
              <a:gd name="T28" fmla="*/ 77 w 97"/>
              <a:gd name="T29" fmla="*/ 4 h 75"/>
              <a:gd name="T30" fmla="*/ 87 w 97"/>
              <a:gd name="T31" fmla="*/ 2 h 75"/>
              <a:gd name="T32" fmla="*/ 97 w 97"/>
              <a:gd name="T33" fmla="*/ 0 h 75"/>
              <a:gd name="T34" fmla="*/ 94 w 97"/>
              <a:gd name="T35" fmla="*/ 10 h 75"/>
              <a:gd name="T36" fmla="*/ 91 w 97"/>
              <a:gd name="T37" fmla="*/ 19 h 75"/>
              <a:gd name="T38" fmla="*/ 87 w 97"/>
              <a:gd name="T39" fmla="*/ 15 h 75"/>
              <a:gd name="T40" fmla="*/ 55 w 97"/>
              <a:gd name="T41" fmla="*/ 42 h 75"/>
              <a:gd name="T42" fmla="*/ 53 w 97"/>
              <a:gd name="T43" fmla="*/ 44 h 75"/>
              <a:gd name="T44" fmla="*/ 50 w 97"/>
              <a:gd name="T45" fmla="*/ 43 h 75"/>
              <a:gd name="T46" fmla="*/ 39 w 97"/>
              <a:gd name="T47" fmla="*/ 36 h 75"/>
              <a:gd name="T48" fmla="*/ 5 w 97"/>
              <a:gd name="T49" fmla="*/ 57 h 75"/>
              <a:gd name="T50" fmla="*/ 0 w 97"/>
              <a:gd name="T51" fmla="*/ 49 h 75"/>
              <a:gd name="T52" fmla="*/ 10 w 97"/>
              <a:gd name="T53" fmla="*/ 75 h 75"/>
              <a:gd name="T54" fmla="*/ 21 w 97"/>
              <a:gd name="T55" fmla="*/ 75 h 75"/>
              <a:gd name="T56" fmla="*/ 23 w 97"/>
              <a:gd name="T57" fmla="*/ 73 h 75"/>
              <a:gd name="T58" fmla="*/ 23 w 97"/>
              <a:gd name="T59" fmla="*/ 54 h 75"/>
              <a:gd name="T60" fmla="*/ 7 w 97"/>
              <a:gd name="T61" fmla="*/ 64 h 75"/>
              <a:gd name="T62" fmla="*/ 7 w 97"/>
              <a:gd name="T63" fmla="*/ 73 h 75"/>
              <a:gd name="T64" fmla="*/ 10 w 97"/>
              <a:gd name="T65" fmla="*/ 75 h 75"/>
              <a:gd name="T66" fmla="*/ 56 w 97"/>
              <a:gd name="T67" fmla="*/ 75 h 75"/>
              <a:gd name="T68" fmla="*/ 67 w 97"/>
              <a:gd name="T69" fmla="*/ 75 h 75"/>
              <a:gd name="T70" fmla="*/ 70 w 97"/>
              <a:gd name="T71" fmla="*/ 73 h 75"/>
              <a:gd name="T72" fmla="*/ 70 w 97"/>
              <a:gd name="T73" fmla="*/ 39 h 75"/>
              <a:gd name="T74" fmla="*/ 70 w 97"/>
              <a:gd name="T75" fmla="*/ 39 h 75"/>
              <a:gd name="T76" fmla="*/ 54 w 97"/>
              <a:gd name="T77" fmla="*/ 53 h 75"/>
              <a:gd name="T78" fmla="*/ 53 w 97"/>
              <a:gd name="T79" fmla="*/ 52 h 75"/>
              <a:gd name="T80" fmla="*/ 53 w 97"/>
              <a:gd name="T81" fmla="*/ 73 h 75"/>
              <a:gd name="T82" fmla="*/ 56 w 97"/>
              <a:gd name="T83" fmla="*/ 75 h 75"/>
              <a:gd name="T84" fmla="*/ 79 w 97"/>
              <a:gd name="T85" fmla="*/ 75 h 75"/>
              <a:gd name="T86" fmla="*/ 90 w 97"/>
              <a:gd name="T87" fmla="*/ 75 h 75"/>
              <a:gd name="T88" fmla="*/ 93 w 97"/>
              <a:gd name="T89" fmla="*/ 73 h 75"/>
              <a:gd name="T90" fmla="*/ 93 w 97"/>
              <a:gd name="T91" fmla="*/ 32 h 75"/>
              <a:gd name="T92" fmla="*/ 86 w 97"/>
              <a:gd name="T93" fmla="*/ 24 h 75"/>
              <a:gd name="T94" fmla="*/ 77 w 97"/>
              <a:gd name="T95" fmla="*/ 33 h 75"/>
              <a:gd name="T96" fmla="*/ 77 w 97"/>
              <a:gd name="T97" fmla="*/ 73 h 75"/>
              <a:gd name="T98" fmla="*/ 79 w 97"/>
              <a:gd name="T9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7" h="75">
                <a:moveTo>
                  <a:pt x="33" y="75"/>
                </a:moveTo>
                <a:cubicBezTo>
                  <a:pt x="37" y="75"/>
                  <a:pt x="40" y="75"/>
                  <a:pt x="44" y="75"/>
                </a:cubicBezTo>
                <a:cubicBezTo>
                  <a:pt x="45" y="75"/>
                  <a:pt x="47" y="74"/>
                  <a:pt x="47" y="73"/>
                </a:cubicBezTo>
                <a:cubicBezTo>
                  <a:pt x="47" y="49"/>
                  <a:pt x="47" y="49"/>
                  <a:pt x="47" y="49"/>
                </a:cubicBezTo>
                <a:cubicBezTo>
                  <a:pt x="39" y="45"/>
                  <a:pt x="39" y="45"/>
                  <a:pt x="39" y="45"/>
                </a:cubicBezTo>
                <a:cubicBezTo>
                  <a:pt x="30" y="50"/>
                  <a:pt x="30" y="50"/>
                  <a:pt x="30" y="50"/>
                </a:cubicBezTo>
                <a:cubicBezTo>
                  <a:pt x="30" y="73"/>
                  <a:pt x="30" y="73"/>
                  <a:pt x="30" y="73"/>
                </a:cubicBezTo>
                <a:cubicBezTo>
                  <a:pt x="30" y="74"/>
                  <a:pt x="31" y="75"/>
                  <a:pt x="33" y="75"/>
                </a:cubicBezTo>
                <a:close/>
                <a:moveTo>
                  <a:pt x="0" y="49"/>
                </a:moveTo>
                <a:cubicBezTo>
                  <a:pt x="37" y="28"/>
                  <a:pt x="37" y="28"/>
                  <a:pt x="37" y="28"/>
                </a:cubicBezTo>
                <a:cubicBezTo>
                  <a:pt x="39" y="26"/>
                  <a:pt x="39" y="26"/>
                  <a:pt x="39" y="26"/>
                </a:cubicBezTo>
                <a:cubicBezTo>
                  <a:pt x="41" y="28"/>
                  <a:pt x="41" y="28"/>
                  <a:pt x="41" y="28"/>
                </a:cubicBezTo>
                <a:cubicBezTo>
                  <a:pt x="52" y="34"/>
                  <a:pt x="52" y="34"/>
                  <a:pt x="52" y="34"/>
                </a:cubicBezTo>
                <a:cubicBezTo>
                  <a:pt x="81" y="9"/>
                  <a:pt x="81" y="9"/>
                  <a:pt x="81" y="9"/>
                </a:cubicBezTo>
                <a:cubicBezTo>
                  <a:pt x="77" y="4"/>
                  <a:pt x="77" y="4"/>
                  <a:pt x="77" y="4"/>
                </a:cubicBezTo>
                <a:cubicBezTo>
                  <a:pt x="87" y="2"/>
                  <a:pt x="87" y="2"/>
                  <a:pt x="87" y="2"/>
                </a:cubicBezTo>
                <a:cubicBezTo>
                  <a:pt x="97" y="0"/>
                  <a:pt x="97" y="0"/>
                  <a:pt x="97" y="0"/>
                </a:cubicBezTo>
                <a:cubicBezTo>
                  <a:pt x="94" y="10"/>
                  <a:pt x="94" y="10"/>
                  <a:pt x="94" y="10"/>
                </a:cubicBezTo>
                <a:cubicBezTo>
                  <a:pt x="91" y="19"/>
                  <a:pt x="91" y="19"/>
                  <a:pt x="91" y="19"/>
                </a:cubicBezTo>
                <a:cubicBezTo>
                  <a:pt x="87" y="15"/>
                  <a:pt x="87" y="15"/>
                  <a:pt x="87" y="15"/>
                </a:cubicBezTo>
                <a:cubicBezTo>
                  <a:pt x="55" y="42"/>
                  <a:pt x="55" y="42"/>
                  <a:pt x="55" y="42"/>
                </a:cubicBezTo>
                <a:cubicBezTo>
                  <a:pt x="53" y="44"/>
                  <a:pt x="53" y="44"/>
                  <a:pt x="53" y="44"/>
                </a:cubicBezTo>
                <a:cubicBezTo>
                  <a:pt x="50" y="43"/>
                  <a:pt x="50" y="43"/>
                  <a:pt x="50" y="43"/>
                </a:cubicBezTo>
                <a:cubicBezTo>
                  <a:pt x="39" y="36"/>
                  <a:pt x="39" y="36"/>
                  <a:pt x="39" y="36"/>
                </a:cubicBezTo>
                <a:cubicBezTo>
                  <a:pt x="5" y="57"/>
                  <a:pt x="5" y="57"/>
                  <a:pt x="5" y="57"/>
                </a:cubicBezTo>
                <a:cubicBezTo>
                  <a:pt x="0" y="49"/>
                  <a:pt x="0" y="49"/>
                  <a:pt x="0" y="49"/>
                </a:cubicBezTo>
                <a:close/>
                <a:moveTo>
                  <a:pt x="10" y="75"/>
                </a:moveTo>
                <a:cubicBezTo>
                  <a:pt x="21" y="75"/>
                  <a:pt x="21" y="75"/>
                  <a:pt x="21" y="75"/>
                </a:cubicBezTo>
                <a:cubicBezTo>
                  <a:pt x="22" y="75"/>
                  <a:pt x="23" y="74"/>
                  <a:pt x="23" y="73"/>
                </a:cubicBezTo>
                <a:cubicBezTo>
                  <a:pt x="23" y="54"/>
                  <a:pt x="23" y="54"/>
                  <a:pt x="23" y="54"/>
                </a:cubicBezTo>
                <a:cubicBezTo>
                  <a:pt x="7" y="64"/>
                  <a:pt x="7" y="64"/>
                  <a:pt x="7" y="64"/>
                </a:cubicBezTo>
                <a:cubicBezTo>
                  <a:pt x="7" y="73"/>
                  <a:pt x="7" y="73"/>
                  <a:pt x="7" y="73"/>
                </a:cubicBezTo>
                <a:cubicBezTo>
                  <a:pt x="7" y="74"/>
                  <a:pt x="8" y="75"/>
                  <a:pt x="10" y="75"/>
                </a:cubicBezTo>
                <a:close/>
                <a:moveTo>
                  <a:pt x="56" y="75"/>
                </a:moveTo>
                <a:cubicBezTo>
                  <a:pt x="60" y="75"/>
                  <a:pt x="63" y="75"/>
                  <a:pt x="67" y="75"/>
                </a:cubicBezTo>
                <a:cubicBezTo>
                  <a:pt x="69" y="75"/>
                  <a:pt x="70" y="74"/>
                  <a:pt x="70" y="73"/>
                </a:cubicBezTo>
                <a:cubicBezTo>
                  <a:pt x="70" y="62"/>
                  <a:pt x="70" y="50"/>
                  <a:pt x="70" y="39"/>
                </a:cubicBezTo>
                <a:cubicBezTo>
                  <a:pt x="70" y="39"/>
                  <a:pt x="70" y="39"/>
                  <a:pt x="70" y="39"/>
                </a:cubicBezTo>
                <a:cubicBezTo>
                  <a:pt x="54" y="53"/>
                  <a:pt x="54" y="53"/>
                  <a:pt x="54" y="53"/>
                </a:cubicBezTo>
                <a:cubicBezTo>
                  <a:pt x="53" y="52"/>
                  <a:pt x="53" y="52"/>
                  <a:pt x="53" y="52"/>
                </a:cubicBezTo>
                <a:cubicBezTo>
                  <a:pt x="53" y="73"/>
                  <a:pt x="53" y="73"/>
                  <a:pt x="53" y="73"/>
                </a:cubicBezTo>
                <a:cubicBezTo>
                  <a:pt x="53" y="74"/>
                  <a:pt x="55" y="75"/>
                  <a:pt x="56" y="75"/>
                </a:cubicBezTo>
                <a:close/>
                <a:moveTo>
                  <a:pt x="79" y="75"/>
                </a:moveTo>
                <a:cubicBezTo>
                  <a:pt x="90" y="75"/>
                  <a:pt x="90" y="75"/>
                  <a:pt x="90" y="75"/>
                </a:cubicBezTo>
                <a:cubicBezTo>
                  <a:pt x="92" y="75"/>
                  <a:pt x="93" y="74"/>
                  <a:pt x="93" y="73"/>
                </a:cubicBezTo>
                <a:cubicBezTo>
                  <a:pt x="93" y="32"/>
                  <a:pt x="93" y="32"/>
                  <a:pt x="93" y="32"/>
                </a:cubicBezTo>
                <a:cubicBezTo>
                  <a:pt x="86" y="24"/>
                  <a:pt x="86" y="24"/>
                  <a:pt x="86" y="24"/>
                </a:cubicBezTo>
                <a:cubicBezTo>
                  <a:pt x="77" y="33"/>
                  <a:pt x="77" y="33"/>
                  <a:pt x="77" y="33"/>
                </a:cubicBezTo>
                <a:cubicBezTo>
                  <a:pt x="77" y="73"/>
                  <a:pt x="77" y="73"/>
                  <a:pt x="77" y="73"/>
                </a:cubicBezTo>
                <a:cubicBezTo>
                  <a:pt x="77" y="74"/>
                  <a:pt x="78" y="75"/>
                  <a:pt x="79" y="75"/>
                </a:cubicBezTo>
                <a:close/>
              </a:path>
            </a:pathLst>
          </a:custGeom>
          <a:solidFill>
            <a:schemeClr val="bg1"/>
          </a:solidFill>
          <a:ln>
            <a:noFill/>
          </a:ln>
        </p:spPr>
        <p:txBody>
          <a:bodyPr vert="horz" wrap="square" lIns="91440" tIns="45720" rIns="91440" bIns="45720" numCol="1" anchor="t" anchorCtr="0" compatLnSpc="1"/>
          <a:lstStyle/>
          <a:p>
            <a:pPr>
              <a:lnSpc>
                <a:spcPct val="150000"/>
              </a:lnSpc>
            </a:pPr>
            <a:endParaRPr lang="zh-CN" altLang="en-US" sz="1100" dirty="0">
              <a:solidFill>
                <a:prstClr val="black"/>
              </a:solidFill>
              <a:latin typeface="等线" panose="02010600030101010101" pitchFamily="2" charset="-122"/>
              <a:ea typeface="等线" panose="02010600030101010101" pitchFamily="2" charset="-122"/>
              <a:cs typeface="+mn-ea"/>
              <a:sym typeface="Arial" panose="020B0604020202020204" pitchFamily="34" charset="0"/>
            </a:endParaRPr>
          </a:p>
        </p:txBody>
      </p:sp>
    </p:spTree>
    <p:custDataLst>
      <p:tags r:id="rId2"/>
    </p:custDataLst>
  </p:cSld>
  <p:clrMapOvr>
    <a:masterClrMapping/>
  </p:clrMapOvr>
  <p:transition advClick="0" advTm="0">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9655" y="1799191"/>
            <a:ext cx="10923815" cy="3415030"/>
          </a:xfrm>
          <a:prstGeom prst="rect">
            <a:avLst/>
          </a:prstGeom>
          <a:noFill/>
        </p:spPr>
        <p:txBody>
          <a:bodyPr wrap="square" rtlCol="0">
            <a:spAutoFit/>
          </a:bodyPr>
          <a:lstStyle/>
          <a:p>
            <a:pPr>
              <a:lnSpc>
                <a:spcPct val="150000"/>
              </a:lnSpc>
            </a:pPr>
            <a:r>
              <a:rPr kumimoji="1" lang="zh-CN" altLang="en-US" b="1" dirty="0">
                <a:latin typeface="等线" panose="02010600030101010101" pitchFamily="2" charset="-122"/>
                <a:ea typeface="等线" panose="02010600030101010101" pitchFamily="2" charset="-122"/>
                <a:cs typeface="等线" panose="02010600030101010101" pitchFamily="2" charset="-122"/>
              </a:rPr>
              <a:t>产品组成</a:t>
            </a:r>
            <a:endParaRPr kumimoji="1" lang="zh-CN" altLang="en-US" b="1" dirty="0">
              <a:latin typeface="等线" panose="02010600030101010101" pitchFamily="2" charset="-122"/>
              <a:ea typeface="等线" panose="02010600030101010101" pitchFamily="2" charset="-122"/>
              <a:cs typeface="等线" panose="02010600030101010101" pitchFamily="2" charset="-122"/>
            </a:endParaRPr>
          </a:p>
          <a:p>
            <a:pPr>
              <a:lnSpc>
                <a:spcPct val="150000"/>
              </a:lnSpc>
            </a:pPr>
            <a:r>
              <a:rPr kumimoji="1" dirty="0">
                <a:latin typeface="等线" panose="02010600030101010101" pitchFamily="2" charset="-122"/>
                <a:ea typeface="等线" panose="02010600030101010101" pitchFamily="2" charset="-122"/>
                <a:cs typeface="等线" panose="02010600030101010101" pitchFamily="2" charset="-122"/>
              </a:rPr>
              <a:t>结构组成：</a:t>
            </a:r>
            <a:r>
              <a:rPr kumimoji="1" dirty="0">
                <a:latin typeface="等线" panose="02010600030101010101" pitchFamily="2" charset="-122"/>
                <a:ea typeface="等线" panose="02010600030101010101" pitchFamily="2" charset="-122"/>
                <a:cs typeface="等线" panose="02010600030101010101" pitchFamily="2" charset="-122"/>
                <a:sym typeface="+mn-ea"/>
              </a:rPr>
              <a:t>导航台车（工作站及系统软件）、</a:t>
            </a:r>
            <a:r>
              <a:rPr kumimoji="1" dirty="0">
                <a:latin typeface="等线" panose="02010600030101010101" pitchFamily="2" charset="-122"/>
                <a:ea typeface="等线" panose="02010600030101010101" pitchFamily="2" charset="-122"/>
                <a:cs typeface="等线" panose="02010600030101010101" pitchFamily="2" charset="-122"/>
              </a:rPr>
              <a:t>执行台车（机械臂的载体）、操作台车</a:t>
            </a:r>
            <a:endParaRPr kumimoji="1" lang="zh-CN" dirty="0">
              <a:latin typeface="等线" panose="02010600030101010101" pitchFamily="2" charset="-122"/>
              <a:ea typeface="等线" panose="02010600030101010101" pitchFamily="2" charset="-122"/>
              <a:cs typeface="等线" panose="02010600030101010101" pitchFamily="2" charset="-122"/>
            </a:endParaRPr>
          </a:p>
          <a:p>
            <a:pPr>
              <a:lnSpc>
                <a:spcPct val="150000"/>
              </a:lnSpc>
            </a:pPr>
            <a:r>
              <a:rPr kumimoji="1" lang="zh-CN" dirty="0">
                <a:latin typeface="等线" panose="02010600030101010101" pitchFamily="2" charset="-122"/>
                <a:ea typeface="等线" panose="02010600030101010101" pitchFamily="2" charset="-122"/>
                <a:cs typeface="等线" panose="02010600030101010101" pitchFamily="2" charset="-122"/>
              </a:rPr>
              <a:t>联合开发配套</a:t>
            </a:r>
            <a:r>
              <a:rPr kumimoji="1" dirty="0">
                <a:latin typeface="等线" panose="02010600030101010101" pitchFamily="2" charset="-122"/>
                <a:ea typeface="等线" panose="02010600030101010101" pitchFamily="2" charset="-122"/>
                <a:cs typeface="等线" panose="02010600030101010101" pitchFamily="2" charset="-122"/>
              </a:rPr>
              <a:t>工具包</a:t>
            </a:r>
            <a:r>
              <a:rPr kumimoji="1" lang="zh-CN" dirty="0">
                <a:latin typeface="等线" panose="02010600030101010101" pitchFamily="2" charset="-122"/>
                <a:ea typeface="等线" panose="02010600030101010101" pitchFamily="2" charset="-122"/>
                <a:cs typeface="等线" panose="02010600030101010101" pitchFamily="2" charset="-122"/>
              </a:rPr>
              <a:t>（单独注册）</a:t>
            </a:r>
            <a:endParaRPr kumimoji="1" lang="en-US" altLang="zh-CN" dirty="0">
              <a:latin typeface="等线" panose="02010600030101010101" pitchFamily="2" charset="-122"/>
              <a:ea typeface="等线" panose="02010600030101010101" pitchFamily="2" charset="-122"/>
              <a:cs typeface="等线" panose="02010600030101010101" pitchFamily="2" charset="-122"/>
            </a:endParaRPr>
          </a:p>
          <a:p>
            <a:pPr>
              <a:lnSpc>
                <a:spcPct val="150000"/>
              </a:lnSpc>
            </a:pPr>
            <a:endParaRPr kumimoji="1" lang="zh-CN" altLang="en-US" dirty="0">
              <a:latin typeface="等线" panose="02010600030101010101" pitchFamily="2" charset="-122"/>
              <a:ea typeface="等线" panose="02010600030101010101" pitchFamily="2" charset="-122"/>
              <a:cs typeface="等线" panose="02010600030101010101" pitchFamily="2" charset="-122"/>
            </a:endParaRPr>
          </a:p>
          <a:p>
            <a:pPr>
              <a:lnSpc>
                <a:spcPct val="150000"/>
              </a:lnSpc>
            </a:pPr>
            <a:r>
              <a:rPr kumimoji="1" lang="zh-CN" altLang="en-US" dirty="0">
                <a:latin typeface="等线" panose="02010600030101010101" pitchFamily="2" charset="-122"/>
                <a:ea typeface="等线" panose="02010600030101010101" pitchFamily="2" charset="-122"/>
                <a:cs typeface="等线" panose="02010600030101010101" pitchFamily="2" charset="-122"/>
              </a:rPr>
              <a:t>其中，</a:t>
            </a:r>
            <a:endParaRPr kumimoji="1" lang="en-US" altLang="zh-CN" dirty="0">
              <a:latin typeface="等线" panose="02010600030101010101" pitchFamily="2" charset="-122"/>
              <a:ea typeface="等线" panose="02010600030101010101" pitchFamily="2" charset="-122"/>
              <a:cs typeface="等线" panose="02010600030101010101" pitchFamily="2" charset="-122"/>
            </a:endParaRPr>
          </a:p>
          <a:p>
            <a:pPr>
              <a:lnSpc>
                <a:spcPct val="150000"/>
              </a:lnSpc>
            </a:pPr>
            <a:r>
              <a:rPr kumimoji="1" lang="zh-CN" altLang="en-GB" dirty="0">
                <a:latin typeface="等线" panose="02010600030101010101" pitchFamily="2" charset="-122"/>
                <a:ea typeface="等线" panose="02010600030101010101" pitchFamily="2" charset="-122"/>
                <a:cs typeface="等线" panose="02010600030101010101" pitchFamily="2" charset="-122"/>
              </a:rPr>
              <a:t>导航</a:t>
            </a:r>
            <a:r>
              <a:rPr kumimoji="1" lang="zh-CN" altLang="en-US" dirty="0">
                <a:latin typeface="等线" panose="02010600030101010101" pitchFamily="2" charset="-122"/>
                <a:ea typeface="等线" panose="02010600030101010101" pitchFamily="2" charset="-122"/>
                <a:cs typeface="等线" panose="02010600030101010101" pitchFamily="2" charset="-122"/>
              </a:rPr>
              <a:t>台车：导航相机</a:t>
            </a:r>
            <a:r>
              <a:rPr kumimoji="1" lang="en-US" altLang="zh-CN" dirty="0">
                <a:latin typeface="等线" panose="02010600030101010101" pitchFamily="2" charset="-122"/>
                <a:ea typeface="等线" panose="02010600030101010101" pitchFamily="2" charset="-122"/>
                <a:cs typeface="等线" panose="02010600030101010101" pitchFamily="2" charset="-122"/>
              </a:rPr>
              <a:t>+</a:t>
            </a:r>
            <a:r>
              <a:rPr kumimoji="1" lang="zh-CN" altLang="en-US" dirty="0">
                <a:latin typeface="等线" panose="02010600030101010101" pitchFamily="2" charset="-122"/>
                <a:ea typeface="等线" panose="02010600030101010101" pitchFamily="2" charset="-122"/>
                <a:cs typeface="等线" panose="02010600030101010101" pitchFamily="2" charset="-122"/>
              </a:rPr>
              <a:t>显示器</a:t>
            </a:r>
            <a:r>
              <a:rPr kumimoji="1" lang="en-US" altLang="zh-CN" dirty="0">
                <a:latin typeface="等线" panose="02010600030101010101" pitchFamily="2" charset="-122"/>
                <a:ea typeface="等线" panose="02010600030101010101" pitchFamily="2" charset="-122"/>
                <a:cs typeface="等线" panose="02010600030101010101" pitchFamily="2" charset="-122"/>
              </a:rPr>
              <a:t>+</a:t>
            </a:r>
            <a:r>
              <a:rPr kumimoji="1" lang="zh-CN" altLang="en-US" dirty="0">
                <a:latin typeface="等线" panose="02010600030101010101" pitchFamily="2" charset="-122"/>
                <a:ea typeface="等线" panose="02010600030101010101" pitchFamily="2" charset="-122"/>
                <a:cs typeface="等线" panose="02010600030101010101" pitchFamily="2" charset="-122"/>
              </a:rPr>
              <a:t>电脑主机；</a:t>
            </a:r>
            <a:endParaRPr kumimoji="1" lang="zh-CN" altLang="en-US" dirty="0">
              <a:latin typeface="等线" panose="02010600030101010101" pitchFamily="2" charset="-122"/>
              <a:ea typeface="等线" panose="02010600030101010101" pitchFamily="2" charset="-122"/>
              <a:cs typeface="等线" panose="02010600030101010101" pitchFamily="2" charset="-122"/>
            </a:endParaRPr>
          </a:p>
          <a:p>
            <a:pPr>
              <a:lnSpc>
                <a:spcPct val="150000"/>
              </a:lnSpc>
            </a:pPr>
            <a:r>
              <a:rPr kumimoji="1" lang="zh-CN" altLang="en-GB" dirty="0">
                <a:latin typeface="等线" panose="02010600030101010101" pitchFamily="2" charset="-122"/>
                <a:ea typeface="等线" panose="02010600030101010101" pitchFamily="2" charset="-122"/>
                <a:cs typeface="等线" panose="02010600030101010101" pitchFamily="2" charset="-122"/>
              </a:rPr>
              <a:t>执行</a:t>
            </a:r>
            <a:r>
              <a:rPr kumimoji="1" lang="zh-CN" altLang="en-US" dirty="0">
                <a:latin typeface="等线" panose="02010600030101010101" pitchFamily="2" charset="-122"/>
                <a:ea typeface="等线" panose="02010600030101010101" pitchFamily="2" charset="-122"/>
                <a:cs typeface="等线" panose="02010600030101010101" pitchFamily="2" charset="-122"/>
              </a:rPr>
              <a:t>台车：机械臂</a:t>
            </a:r>
            <a:r>
              <a:rPr kumimoji="1" lang="en-US" altLang="zh-CN" dirty="0">
                <a:latin typeface="等线" panose="02010600030101010101" pitchFamily="2" charset="-122"/>
                <a:ea typeface="等线" panose="02010600030101010101" pitchFamily="2" charset="-122"/>
                <a:cs typeface="等线" panose="02010600030101010101" pitchFamily="2" charset="-122"/>
              </a:rPr>
              <a:t>+</a:t>
            </a:r>
            <a:r>
              <a:rPr kumimoji="1" lang="en-GB" altLang="zh-CN" dirty="0">
                <a:latin typeface="等线" panose="02010600030101010101" pitchFamily="2" charset="-122"/>
                <a:ea typeface="等线" panose="02010600030101010101" pitchFamily="2" charset="-122"/>
                <a:cs typeface="等线" panose="02010600030101010101" pitchFamily="2" charset="-122"/>
              </a:rPr>
              <a:t>UPS</a:t>
            </a:r>
            <a:r>
              <a:rPr kumimoji="1" lang="zh-CN" altLang="en-GB" dirty="0">
                <a:latin typeface="等线" panose="02010600030101010101" pitchFamily="2" charset="-122"/>
                <a:ea typeface="等线" panose="02010600030101010101" pitchFamily="2" charset="-122"/>
                <a:cs typeface="等线" panose="02010600030101010101" pitchFamily="2" charset="-122"/>
              </a:rPr>
              <a:t>；</a:t>
            </a:r>
            <a:endParaRPr kumimoji="1" lang="zh-CN" altLang="en-GB" dirty="0">
              <a:latin typeface="等线" panose="02010600030101010101" pitchFamily="2" charset="-122"/>
              <a:ea typeface="等线" panose="02010600030101010101" pitchFamily="2" charset="-122"/>
              <a:cs typeface="等线" panose="02010600030101010101" pitchFamily="2" charset="-122"/>
            </a:endParaRPr>
          </a:p>
          <a:p>
            <a:pPr>
              <a:lnSpc>
                <a:spcPct val="150000"/>
              </a:lnSpc>
            </a:pPr>
            <a:r>
              <a:rPr kumimoji="1" lang="zh-CN" altLang="en-GB" dirty="0">
                <a:latin typeface="等线" panose="02010600030101010101" pitchFamily="2" charset="-122"/>
                <a:ea typeface="等线" panose="02010600030101010101" pitchFamily="2" charset="-122"/>
                <a:cs typeface="等线" panose="02010600030101010101" pitchFamily="2" charset="-122"/>
              </a:rPr>
              <a:t>操作</a:t>
            </a:r>
            <a:r>
              <a:rPr kumimoji="1" lang="zh-CN" altLang="en-US" dirty="0">
                <a:latin typeface="等线" panose="02010600030101010101" pitchFamily="2" charset="-122"/>
                <a:ea typeface="等线" panose="02010600030101010101" pitchFamily="2" charset="-122"/>
                <a:cs typeface="等线" panose="02010600030101010101" pitchFamily="2" charset="-122"/>
              </a:rPr>
              <a:t>台车：显示器（无线）</a:t>
            </a:r>
            <a:r>
              <a:rPr kumimoji="1" lang="en-US" altLang="zh-CN" dirty="0">
                <a:latin typeface="等线" panose="02010600030101010101" pitchFamily="2" charset="-122"/>
                <a:ea typeface="等线" panose="02010600030101010101" pitchFamily="2" charset="-122"/>
                <a:cs typeface="等线" panose="02010600030101010101" pitchFamily="2" charset="-122"/>
              </a:rPr>
              <a:t>+</a:t>
            </a:r>
            <a:r>
              <a:rPr kumimoji="1" lang="zh-CN" altLang="en-US" dirty="0">
                <a:latin typeface="等线" panose="02010600030101010101" pitchFamily="2" charset="-122"/>
                <a:ea typeface="等线" panose="02010600030101010101" pitchFamily="2" charset="-122"/>
                <a:cs typeface="等线" panose="02010600030101010101" pitchFamily="2" charset="-122"/>
              </a:rPr>
              <a:t>键鼠（无线）</a:t>
            </a:r>
            <a:endParaRPr kumimoji="1" lang="zh-CN" altLang="en-US" dirty="0">
              <a:latin typeface="等线" panose="02010600030101010101" pitchFamily="2" charset="-122"/>
              <a:ea typeface="等线" panose="02010600030101010101" pitchFamily="2" charset="-122"/>
              <a:cs typeface="等线" panose="02010600030101010101" pitchFamily="2" charset="-122"/>
            </a:endParaRPr>
          </a:p>
        </p:txBody>
      </p:sp>
      <p:pic>
        <p:nvPicPr>
          <p:cNvPr id="3" name="图片 2"/>
          <p:cNvPicPr>
            <a:picLocks noChangeAspect="1"/>
          </p:cNvPicPr>
          <p:nvPr/>
        </p:nvPicPr>
        <p:blipFill>
          <a:blip r:embed="rId1"/>
          <a:stretch>
            <a:fillRect/>
          </a:stretch>
        </p:blipFill>
        <p:spPr>
          <a:xfrm>
            <a:off x="8248261" y="3922539"/>
            <a:ext cx="3230725" cy="2498186"/>
          </a:xfrm>
          <a:prstGeom prst="rect">
            <a:avLst/>
          </a:prstGeom>
        </p:spPr>
      </p:pic>
      <p:sp>
        <p:nvSpPr>
          <p:cNvPr id="5" name="圆角矩形 4"/>
          <p:cNvSpPr/>
          <p:nvPr/>
        </p:nvSpPr>
        <p:spPr>
          <a:xfrm>
            <a:off x="1042670" y="467360"/>
            <a:ext cx="556895" cy="408305"/>
          </a:xfrm>
          <a:prstGeom prst="roundRect">
            <a:avLst>
              <a:gd name="adj" fmla="val 6594"/>
            </a:avLst>
          </a:prstGeom>
          <a:solidFill>
            <a:srgbClr val="26158C">
              <a:alpha val="80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latin typeface="等线" panose="02010600030101010101" pitchFamily="2" charset="-122"/>
              <a:ea typeface="等线" panose="02010600030101010101" pitchFamily="2" charset="-122"/>
              <a:cs typeface="字魂57号-创细黑" panose="00000500000000000000" charset="-122"/>
            </a:endParaRPr>
          </a:p>
        </p:txBody>
      </p:sp>
      <p:sp>
        <p:nvSpPr>
          <p:cNvPr id="6" name="文本框 5"/>
          <p:cNvSpPr txBox="1"/>
          <p:nvPr/>
        </p:nvSpPr>
        <p:spPr>
          <a:xfrm>
            <a:off x="1822450" y="467360"/>
            <a:ext cx="1943735" cy="398780"/>
          </a:xfrm>
          <a:prstGeom prst="rect">
            <a:avLst/>
          </a:prstGeom>
          <a:noFill/>
        </p:spPr>
        <p:txBody>
          <a:bodyPr wrap="square" rtlCol="0">
            <a:spAutoFit/>
          </a:bodyPr>
          <a:lstStyle/>
          <a:p>
            <a:pPr algn="dist"/>
            <a:r>
              <a:rPr lang="zh-CN" altLang="en-US" sz="2000" dirty="0">
                <a:solidFill>
                  <a:srgbClr val="26158C"/>
                </a:solidFill>
                <a:latin typeface="等线" panose="02010600030101010101" pitchFamily="2" charset="-122"/>
                <a:ea typeface="等线" panose="02010600030101010101" pitchFamily="2" charset="-122"/>
                <a:cs typeface="+mn-ea"/>
                <a:sym typeface="+mn-lt"/>
              </a:rPr>
              <a:t>产品组成</a:t>
            </a:r>
            <a:endParaRPr lang="zh-CN" altLang="en-US" sz="2000" dirty="0">
              <a:solidFill>
                <a:srgbClr val="26158C"/>
              </a:solidFill>
              <a:latin typeface="等线" panose="02010600030101010101" pitchFamily="2" charset="-122"/>
              <a:ea typeface="等线" panose="02010600030101010101" pitchFamily="2" charset="-122"/>
              <a:cs typeface="+mn-ea"/>
              <a:sym typeface="+mn-lt"/>
            </a:endParaRPr>
          </a:p>
        </p:txBody>
      </p:sp>
      <p:sp>
        <p:nvSpPr>
          <p:cNvPr id="7" name="圆角矩形 6"/>
          <p:cNvSpPr/>
          <p:nvPr/>
        </p:nvSpPr>
        <p:spPr>
          <a:xfrm>
            <a:off x="836295" y="355600"/>
            <a:ext cx="556895" cy="408305"/>
          </a:xfrm>
          <a:prstGeom prst="roundRect">
            <a:avLst>
              <a:gd name="adj" fmla="val 6594"/>
            </a:avLst>
          </a:prstGeom>
          <a:solidFill>
            <a:srgbClr val="26158C">
              <a:alpha val="35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latin typeface="等线" panose="02010600030101010101" pitchFamily="2" charset="-122"/>
              <a:ea typeface="等线" panose="02010600030101010101" pitchFamily="2" charset="-122"/>
              <a:cs typeface="字魂57号-创细黑" panose="00000500000000000000" charset="-122"/>
            </a:endParaRPr>
          </a:p>
        </p:txBody>
      </p:sp>
    </p:spTree>
  </p:cSld>
  <p:clrMapOvr>
    <a:masterClrMapping/>
  </p:clrMapOvr>
  <p:transition advClick="0" advTm="0">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36295" y="1310951"/>
            <a:ext cx="7511142" cy="368300"/>
          </a:xfrm>
          <a:prstGeom prst="rect">
            <a:avLst/>
          </a:prstGeom>
          <a:noFill/>
        </p:spPr>
        <p:txBody>
          <a:bodyPr wrap="square" rtlCol="0">
            <a:spAutoFit/>
          </a:bodyPr>
          <a:lstStyle/>
          <a:p>
            <a:r>
              <a:rPr kumimoji="1" lang="zh-CN" altLang="en-US" dirty="0">
                <a:latin typeface="等线" panose="02010600030101010101" pitchFamily="2" charset="-122"/>
                <a:ea typeface="等线" panose="02010600030101010101" pitchFamily="2" charset="-122"/>
                <a:cs typeface="等线" panose="02010600030101010101" pitchFamily="2" charset="-122"/>
              </a:rPr>
              <a:t>产品预期使用环境为外科手术室。</a:t>
            </a:r>
            <a:endParaRPr kumimoji="1" lang="zh-CN" altLang="en-US" dirty="0">
              <a:latin typeface="等线" panose="02010600030101010101" pitchFamily="2" charset="-122"/>
              <a:ea typeface="等线" panose="02010600030101010101" pitchFamily="2" charset="-122"/>
              <a:cs typeface="等线" panose="02010600030101010101" pitchFamily="2" charset="-122"/>
            </a:endParaRPr>
          </a:p>
        </p:txBody>
      </p:sp>
      <p:sp>
        <p:nvSpPr>
          <p:cNvPr id="4" name="圆角矩形 3"/>
          <p:cNvSpPr/>
          <p:nvPr/>
        </p:nvSpPr>
        <p:spPr>
          <a:xfrm>
            <a:off x="1042670" y="467360"/>
            <a:ext cx="556895" cy="408305"/>
          </a:xfrm>
          <a:prstGeom prst="roundRect">
            <a:avLst>
              <a:gd name="adj" fmla="val 6594"/>
            </a:avLst>
          </a:prstGeom>
          <a:solidFill>
            <a:srgbClr val="26158C">
              <a:alpha val="80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latin typeface="等线" panose="02010600030101010101" pitchFamily="2" charset="-122"/>
              <a:ea typeface="等线" panose="02010600030101010101" pitchFamily="2" charset="-122"/>
              <a:cs typeface="字魂57号-创细黑" panose="00000500000000000000" charset="-122"/>
            </a:endParaRPr>
          </a:p>
        </p:txBody>
      </p:sp>
      <p:sp>
        <p:nvSpPr>
          <p:cNvPr id="5" name="文本框 4"/>
          <p:cNvSpPr txBox="1"/>
          <p:nvPr/>
        </p:nvSpPr>
        <p:spPr>
          <a:xfrm>
            <a:off x="1822450" y="467360"/>
            <a:ext cx="2878455" cy="398780"/>
          </a:xfrm>
          <a:prstGeom prst="rect">
            <a:avLst/>
          </a:prstGeom>
          <a:noFill/>
        </p:spPr>
        <p:txBody>
          <a:bodyPr wrap="square" rtlCol="0">
            <a:spAutoFit/>
          </a:bodyPr>
          <a:lstStyle/>
          <a:p>
            <a:pPr algn="dist"/>
            <a:r>
              <a:rPr lang="zh-CN" altLang="en-US" sz="2000" dirty="0">
                <a:solidFill>
                  <a:srgbClr val="26158C"/>
                </a:solidFill>
                <a:latin typeface="等线" panose="02010600030101010101" pitchFamily="2" charset="-122"/>
                <a:ea typeface="等线" panose="02010600030101010101" pitchFamily="2" charset="-122"/>
                <a:cs typeface="+mn-ea"/>
                <a:sym typeface="+mn-lt"/>
              </a:rPr>
              <a:t>预期使用场景</a:t>
            </a:r>
            <a:endParaRPr lang="zh-CN" altLang="en-US" sz="2000" dirty="0">
              <a:solidFill>
                <a:srgbClr val="26158C"/>
              </a:solidFill>
              <a:latin typeface="等线" panose="02010600030101010101" pitchFamily="2" charset="-122"/>
              <a:ea typeface="等线" panose="02010600030101010101" pitchFamily="2" charset="-122"/>
              <a:cs typeface="+mn-ea"/>
              <a:sym typeface="+mn-lt"/>
            </a:endParaRPr>
          </a:p>
        </p:txBody>
      </p:sp>
      <p:sp>
        <p:nvSpPr>
          <p:cNvPr id="6" name="圆角矩形 5"/>
          <p:cNvSpPr/>
          <p:nvPr/>
        </p:nvSpPr>
        <p:spPr>
          <a:xfrm>
            <a:off x="836295" y="355600"/>
            <a:ext cx="556895" cy="408305"/>
          </a:xfrm>
          <a:prstGeom prst="roundRect">
            <a:avLst>
              <a:gd name="adj" fmla="val 6594"/>
            </a:avLst>
          </a:prstGeom>
          <a:solidFill>
            <a:srgbClr val="26158C">
              <a:alpha val="35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latin typeface="等线" panose="02010600030101010101" pitchFamily="2" charset="-122"/>
              <a:ea typeface="等线" panose="02010600030101010101" pitchFamily="2" charset="-122"/>
              <a:cs typeface="字魂57号-创细黑" panose="00000500000000000000" charset="-122"/>
            </a:endParaRPr>
          </a:p>
        </p:txBody>
      </p:sp>
      <p:grpSp>
        <p:nvGrpSpPr>
          <p:cNvPr id="12" name="组合 12"/>
          <p:cNvGrpSpPr/>
          <p:nvPr/>
        </p:nvGrpSpPr>
        <p:grpSpPr>
          <a:xfrm>
            <a:off x="5759450" y="1588770"/>
            <a:ext cx="5773420" cy="4729480"/>
            <a:chOff x="5278" y="223832"/>
            <a:chExt cx="9092" cy="7448"/>
          </a:xfrm>
        </p:grpSpPr>
        <p:pic>
          <p:nvPicPr>
            <p:cNvPr id="9" name="图片 1"/>
            <p:cNvPicPr>
              <a:picLocks noChangeAspect="1"/>
            </p:cNvPicPr>
            <p:nvPr/>
          </p:nvPicPr>
          <p:blipFill>
            <a:blip r:embed="rId1"/>
            <a:srcRect t="804"/>
            <a:stretch>
              <a:fillRect/>
            </a:stretch>
          </p:blipFill>
          <p:spPr>
            <a:xfrm>
              <a:off x="5554" y="223832"/>
              <a:ext cx="8816" cy="7448"/>
            </a:xfrm>
            <a:prstGeom prst="rect">
              <a:avLst/>
            </a:prstGeom>
            <a:solidFill>
              <a:schemeClr val="accent6">
                <a:lumMod val="75000"/>
                <a:alpha val="20000"/>
              </a:schemeClr>
            </a:solidFill>
            <a:ln>
              <a:noFill/>
            </a:ln>
          </p:spPr>
        </p:pic>
        <p:grpSp>
          <p:nvGrpSpPr>
            <p:cNvPr id="11" name="组合 11"/>
            <p:cNvGrpSpPr/>
            <p:nvPr/>
          </p:nvGrpSpPr>
          <p:grpSpPr>
            <a:xfrm>
              <a:off x="5278" y="223884"/>
              <a:ext cx="7871" cy="3073"/>
              <a:chOff x="4314" y="223813"/>
              <a:chExt cx="7871" cy="3073"/>
            </a:xfrm>
          </p:grpSpPr>
          <p:sp>
            <p:nvSpPr>
              <p:cNvPr id="10" name="文本框 7"/>
              <p:cNvSpPr txBox="1"/>
              <p:nvPr/>
            </p:nvSpPr>
            <p:spPr>
              <a:xfrm>
                <a:off x="4314" y="223887"/>
                <a:ext cx="1311" cy="527"/>
              </a:xfrm>
              <a:prstGeom prst="rect">
                <a:avLst/>
              </a:prstGeom>
              <a:solidFill>
                <a:schemeClr val="accent6">
                  <a:lumMod val="75000"/>
                  <a:alpha val="24000"/>
                </a:schemeClr>
              </a:solid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50000"/>
                  </a:lnSpc>
                </a:pPr>
                <a:r>
                  <a:rPr lang="en-US" altLang="zh-CN" sz="1200" b="1" kern="100">
                    <a:solidFill>
                      <a:srgbClr val="000000"/>
                    </a:solidFill>
                    <a:latin typeface="等线" panose="02010600030101010101" pitchFamily="2" charset="-122"/>
                    <a:ea typeface="等线" panose="02010600030101010101" pitchFamily="2" charset="-122"/>
                    <a:cs typeface="Times New Roman" panose="02020603050405020304"/>
                    <a:sym typeface="Times New Roman" panose="02020603050405020304"/>
                  </a:rPr>
                  <a:t>导航台车</a:t>
                </a:r>
                <a:endParaRPr lang="en-US" altLang="zh-CN" sz="1200" b="1" kern="100">
                  <a:solidFill>
                    <a:srgbClr val="000000"/>
                  </a:solidFill>
                  <a:latin typeface="等线" panose="02010600030101010101" pitchFamily="2" charset="-122"/>
                  <a:ea typeface="等线" panose="02010600030101010101" pitchFamily="2" charset="-122"/>
                  <a:cs typeface="Times New Roman" panose="02020603050405020304"/>
                  <a:sym typeface="Times New Roman" panose="02020603050405020304"/>
                </a:endParaRPr>
              </a:p>
            </p:txBody>
          </p:sp>
          <p:sp>
            <p:nvSpPr>
              <p:cNvPr id="13" name="文本框 10"/>
              <p:cNvSpPr txBox="1"/>
              <p:nvPr/>
            </p:nvSpPr>
            <p:spPr>
              <a:xfrm>
                <a:off x="10875" y="223813"/>
                <a:ext cx="1311" cy="527"/>
              </a:xfrm>
              <a:prstGeom prst="rect">
                <a:avLst/>
              </a:prstGeom>
              <a:solidFill>
                <a:schemeClr val="accent6">
                  <a:lumMod val="75000"/>
                  <a:alpha val="24000"/>
                </a:schemeClr>
              </a:solid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50000"/>
                  </a:lnSpc>
                </a:pPr>
                <a:r>
                  <a:rPr lang="en-US" altLang="zh-CN" sz="1200" b="1" kern="100">
                    <a:solidFill>
                      <a:srgbClr val="000000"/>
                    </a:solidFill>
                    <a:latin typeface="等线" panose="02010600030101010101" pitchFamily="2" charset="-122"/>
                    <a:ea typeface="等线" panose="02010600030101010101" pitchFamily="2" charset="-122"/>
                    <a:cs typeface="Times New Roman" panose="02020603050405020304"/>
                    <a:sym typeface="Times New Roman" panose="02020603050405020304"/>
                  </a:rPr>
                  <a:t>操作台车</a:t>
                </a:r>
                <a:endParaRPr lang="en-US" altLang="zh-CN" sz="1200" b="1" kern="100">
                  <a:solidFill>
                    <a:srgbClr val="000000"/>
                  </a:solidFill>
                  <a:latin typeface="等线" panose="02010600030101010101" pitchFamily="2" charset="-122"/>
                  <a:ea typeface="等线" panose="02010600030101010101" pitchFamily="2" charset="-122"/>
                  <a:cs typeface="Times New Roman" panose="02020603050405020304"/>
                  <a:sym typeface="Times New Roman" panose="02020603050405020304"/>
                </a:endParaRPr>
              </a:p>
            </p:txBody>
          </p:sp>
          <p:sp>
            <p:nvSpPr>
              <p:cNvPr id="14" name="文本框 9"/>
              <p:cNvSpPr txBox="1"/>
              <p:nvPr/>
            </p:nvSpPr>
            <p:spPr>
              <a:xfrm>
                <a:off x="10130" y="226360"/>
                <a:ext cx="1311" cy="527"/>
              </a:xfrm>
              <a:prstGeom prst="rect">
                <a:avLst/>
              </a:prstGeom>
              <a:solidFill>
                <a:schemeClr val="accent6">
                  <a:lumMod val="75000"/>
                  <a:alpha val="24000"/>
                </a:schemeClr>
              </a:solid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50000"/>
                  </a:lnSpc>
                </a:pPr>
                <a:r>
                  <a:rPr lang="en-US" altLang="zh-CN" sz="1200" b="1" kern="100">
                    <a:solidFill>
                      <a:srgbClr val="000000"/>
                    </a:solidFill>
                    <a:latin typeface="等线" panose="02010600030101010101" pitchFamily="2" charset="-122"/>
                    <a:ea typeface="等线" panose="02010600030101010101" pitchFamily="2" charset="-122"/>
                    <a:cs typeface="Times New Roman" panose="02020603050405020304"/>
                    <a:sym typeface="Times New Roman" panose="02020603050405020304"/>
                  </a:rPr>
                  <a:t>执行台车</a:t>
                </a:r>
                <a:endParaRPr lang="en-US" altLang="zh-CN" sz="1200" b="1" kern="100">
                  <a:solidFill>
                    <a:srgbClr val="000000"/>
                  </a:solidFill>
                  <a:latin typeface="等线" panose="02010600030101010101" pitchFamily="2" charset="-122"/>
                  <a:ea typeface="等线" panose="02010600030101010101" pitchFamily="2" charset="-122"/>
                  <a:cs typeface="Times New Roman" panose="02020603050405020304"/>
                  <a:sym typeface="Times New Roman" panose="02020603050405020304"/>
                </a:endParaRPr>
              </a:p>
            </p:txBody>
          </p:sp>
        </p:grpSp>
      </p:grpSp>
      <p:sp>
        <p:nvSpPr>
          <p:cNvPr id="100" name="文本框 99"/>
          <p:cNvSpPr txBox="1"/>
          <p:nvPr/>
        </p:nvSpPr>
        <p:spPr>
          <a:xfrm>
            <a:off x="836295" y="1885950"/>
            <a:ext cx="4186555" cy="2749550"/>
          </a:xfrm>
          <a:prstGeom prst="rect">
            <a:avLst/>
          </a:prstGeom>
          <a:noFill/>
          <a:ln w="9525">
            <a:noFill/>
          </a:ln>
        </p:spPr>
        <p:txBody>
          <a:bodyPr wrap="square">
            <a:spAutoFit/>
          </a:bodyPr>
          <a:p>
            <a:pPr indent="304800" algn="l">
              <a:lnSpc>
                <a:spcPct val="160000"/>
              </a:lnSpc>
            </a:pPr>
            <a:r>
              <a:rPr lang="zh-CN" b="1">
                <a:latin typeface="等线" panose="02010600030101010101" pitchFamily="2" charset="-122"/>
                <a:ea typeface="等线" panose="02010600030101010101" pitchFamily="2" charset="-122"/>
                <a:cs typeface="等线" panose="02010600030101010101" pitchFamily="2" charset="-122"/>
              </a:rPr>
              <a:t>仰卧位：</a:t>
            </a:r>
            <a:endParaRPr lang="zh-CN" b="1">
              <a:latin typeface="等线" panose="02010600030101010101" pitchFamily="2" charset="-122"/>
              <a:ea typeface="等线" panose="02010600030101010101" pitchFamily="2" charset="-122"/>
              <a:cs typeface="等线" panose="02010600030101010101" pitchFamily="2" charset="-122"/>
            </a:endParaRPr>
          </a:p>
          <a:p>
            <a:pPr indent="304800" algn="l">
              <a:lnSpc>
                <a:spcPct val="160000"/>
              </a:lnSpc>
            </a:pPr>
            <a:r>
              <a:rPr lang="zh-CN" b="0">
                <a:latin typeface="等线" panose="02010600030101010101" pitchFamily="2" charset="-122"/>
                <a:ea typeface="等线" panose="02010600030101010101" pitchFamily="2" charset="-122"/>
                <a:cs typeface="等线" panose="02010600030101010101" pitchFamily="2" charset="-122"/>
              </a:rPr>
              <a:t>仰卧位时，机械臂位于患者手术侧，朝向患者髂前上棘和髋臼，机械臂与手术床的夹角建议为</a:t>
            </a:r>
            <a:r>
              <a:rPr lang="en-US" b="0">
                <a:latin typeface="等线" panose="02010600030101010101" pitchFamily="2" charset="-122"/>
                <a:ea typeface="等线" panose="02010600030101010101" pitchFamily="2" charset="-122"/>
                <a:cs typeface="等线" panose="02010600030101010101" pitchFamily="2" charset="-122"/>
              </a:rPr>
              <a:t>45</a:t>
            </a:r>
            <a:r>
              <a:rPr lang="zh-CN" b="0">
                <a:latin typeface="等线" panose="02010600030101010101" pitchFamily="2" charset="-122"/>
                <a:ea typeface="等线" panose="02010600030101010101" pitchFamily="2" charset="-122"/>
                <a:cs typeface="等线" panose="02010600030101010101" pitchFamily="2" charset="-122"/>
              </a:rPr>
              <a:t>°，具体位置还需根据医生站位、手术床高度、患者体型的胖瘦及其他手术设备做调整。</a:t>
            </a:r>
            <a:endParaRPr lang="zh-CN" altLang="en-US">
              <a:latin typeface="等线" panose="02010600030101010101" pitchFamily="2" charset="-122"/>
              <a:ea typeface="等线" panose="02010600030101010101" pitchFamily="2" charset="-122"/>
              <a:cs typeface="等线" panose="02010600030101010101" pitchFamily="2" charset="-122"/>
            </a:endParaRPr>
          </a:p>
        </p:txBody>
      </p:sp>
    </p:spTree>
  </p:cSld>
  <p:clrMapOvr>
    <a:masterClrMapping/>
  </p:clrMapOvr>
  <p:transition advClick="0" advTm="0">
    <p:rand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36295" y="1310951"/>
            <a:ext cx="7511142" cy="368300"/>
          </a:xfrm>
          <a:prstGeom prst="rect">
            <a:avLst/>
          </a:prstGeom>
          <a:noFill/>
        </p:spPr>
        <p:txBody>
          <a:bodyPr wrap="square" rtlCol="0">
            <a:spAutoFit/>
          </a:bodyPr>
          <a:lstStyle/>
          <a:p>
            <a:r>
              <a:rPr kumimoji="1" lang="zh-CN" altLang="en-US" dirty="0">
                <a:latin typeface="等线" panose="02010600030101010101" pitchFamily="2" charset="-122"/>
                <a:ea typeface="等线" panose="02010600030101010101" pitchFamily="2" charset="-122"/>
                <a:cs typeface="等线" panose="02010600030101010101" pitchFamily="2" charset="-122"/>
              </a:rPr>
              <a:t>产品预期使用环境为外科手术室。</a:t>
            </a:r>
            <a:endParaRPr kumimoji="1" lang="zh-CN" altLang="en-US" dirty="0">
              <a:latin typeface="等线" panose="02010600030101010101" pitchFamily="2" charset="-122"/>
              <a:ea typeface="等线" panose="02010600030101010101" pitchFamily="2" charset="-122"/>
              <a:cs typeface="等线" panose="02010600030101010101" pitchFamily="2" charset="-122"/>
            </a:endParaRPr>
          </a:p>
        </p:txBody>
      </p:sp>
      <p:sp>
        <p:nvSpPr>
          <p:cNvPr id="4" name="圆角矩形 3"/>
          <p:cNvSpPr/>
          <p:nvPr/>
        </p:nvSpPr>
        <p:spPr>
          <a:xfrm>
            <a:off x="1042670" y="467360"/>
            <a:ext cx="556895" cy="408305"/>
          </a:xfrm>
          <a:prstGeom prst="roundRect">
            <a:avLst>
              <a:gd name="adj" fmla="val 6594"/>
            </a:avLst>
          </a:prstGeom>
          <a:solidFill>
            <a:srgbClr val="26158C">
              <a:alpha val="80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latin typeface="等线" panose="02010600030101010101" pitchFamily="2" charset="-122"/>
              <a:ea typeface="等线" panose="02010600030101010101" pitchFamily="2" charset="-122"/>
              <a:cs typeface="字魂57号-创细黑" panose="00000500000000000000" charset="-122"/>
            </a:endParaRPr>
          </a:p>
        </p:txBody>
      </p:sp>
      <p:sp>
        <p:nvSpPr>
          <p:cNvPr id="5" name="文本框 4"/>
          <p:cNvSpPr txBox="1"/>
          <p:nvPr/>
        </p:nvSpPr>
        <p:spPr>
          <a:xfrm>
            <a:off x="1822450" y="467360"/>
            <a:ext cx="2878455" cy="398780"/>
          </a:xfrm>
          <a:prstGeom prst="rect">
            <a:avLst/>
          </a:prstGeom>
          <a:noFill/>
        </p:spPr>
        <p:txBody>
          <a:bodyPr wrap="square" rtlCol="0">
            <a:spAutoFit/>
          </a:bodyPr>
          <a:lstStyle/>
          <a:p>
            <a:pPr algn="dist"/>
            <a:r>
              <a:rPr lang="zh-CN" altLang="en-US" sz="2000" dirty="0">
                <a:solidFill>
                  <a:srgbClr val="26158C"/>
                </a:solidFill>
                <a:latin typeface="等线" panose="02010600030101010101" pitchFamily="2" charset="-122"/>
                <a:ea typeface="等线" panose="02010600030101010101" pitchFamily="2" charset="-122"/>
                <a:cs typeface="+mn-ea"/>
                <a:sym typeface="+mn-lt"/>
              </a:rPr>
              <a:t>预期使用场景</a:t>
            </a:r>
            <a:endParaRPr lang="zh-CN" altLang="en-US" sz="2000" dirty="0">
              <a:solidFill>
                <a:srgbClr val="26158C"/>
              </a:solidFill>
              <a:latin typeface="等线" panose="02010600030101010101" pitchFamily="2" charset="-122"/>
              <a:ea typeface="等线" panose="02010600030101010101" pitchFamily="2" charset="-122"/>
              <a:cs typeface="+mn-ea"/>
              <a:sym typeface="+mn-lt"/>
            </a:endParaRPr>
          </a:p>
        </p:txBody>
      </p:sp>
      <p:sp>
        <p:nvSpPr>
          <p:cNvPr id="6" name="圆角矩形 5"/>
          <p:cNvSpPr/>
          <p:nvPr/>
        </p:nvSpPr>
        <p:spPr>
          <a:xfrm>
            <a:off x="836295" y="355600"/>
            <a:ext cx="556895" cy="408305"/>
          </a:xfrm>
          <a:prstGeom prst="roundRect">
            <a:avLst>
              <a:gd name="adj" fmla="val 6594"/>
            </a:avLst>
          </a:prstGeom>
          <a:solidFill>
            <a:srgbClr val="26158C">
              <a:alpha val="35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latin typeface="等线" panose="02010600030101010101" pitchFamily="2" charset="-122"/>
              <a:ea typeface="等线" panose="02010600030101010101" pitchFamily="2" charset="-122"/>
              <a:cs typeface="字魂57号-创细黑" panose="00000500000000000000" charset="-122"/>
            </a:endParaRPr>
          </a:p>
        </p:txBody>
      </p:sp>
      <p:sp>
        <p:nvSpPr>
          <p:cNvPr id="100" name="文本框 99"/>
          <p:cNvSpPr txBox="1"/>
          <p:nvPr/>
        </p:nvSpPr>
        <p:spPr>
          <a:xfrm>
            <a:off x="836295" y="1885950"/>
            <a:ext cx="5253355" cy="3026410"/>
          </a:xfrm>
          <a:prstGeom prst="rect">
            <a:avLst/>
          </a:prstGeom>
          <a:noFill/>
          <a:ln w="9525">
            <a:noFill/>
          </a:ln>
        </p:spPr>
        <p:txBody>
          <a:bodyPr wrap="square">
            <a:spAutoFit/>
          </a:bodyPr>
          <a:p>
            <a:pPr indent="304800"/>
            <a:r>
              <a:rPr b="1">
                <a:latin typeface="等线" panose="02010600030101010101" pitchFamily="2" charset="-122"/>
                <a:ea typeface="等线" panose="02010600030101010101" pitchFamily="2" charset="-122"/>
                <a:cs typeface="等线" panose="02010600030101010101" pitchFamily="2" charset="-122"/>
              </a:rPr>
              <a:t>侧卧位：</a:t>
            </a:r>
            <a:endParaRPr b="1">
              <a:latin typeface="等线" panose="02010600030101010101" pitchFamily="2" charset="-122"/>
              <a:ea typeface="等线" panose="02010600030101010101" pitchFamily="2" charset="-122"/>
              <a:cs typeface="等线" panose="02010600030101010101" pitchFamily="2" charset="-122"/>
            </a:endParaRPr>
          </a:p>
          <a:p>
            <a:pPr marL="0" lvl="0" indent="304800">
              <a:lnSpc>
                <a:spcPct val="160000"/>
              </a:lnSpc>
              <a:buNone/>
            </a:pPr>
            <a:r>
              <a:rPr b="0">
                <a:solidFill>
                  <a:schemeClr val="tx1"/>
                </a:solidFill>
                <a:latin typeface="等线" panose="02010600030101010101" pitchFamily="2" charset="-122"/>
                <a:ea typeface="等线" panose="02010600030101010101" pitchFamily="2" charset="-122"/>
                <a:cs typeface="等线" panose="02010600030101010101" pitchFamily="2" charset="-122"/>
              </a:rPr>
              <a:t>侧卧位时，机械臂位于患者身体前方，朝向患者髂前上棘和髋臼，高度稍微高于患者胸部，距手术台的高度为40-55cm，保证机械臂可以到达正常前倾角及外展角范围内的任意位置。在降低机器前，需再次检查磨锉及安放臼杯所需要的活动范围和角度。</a:t>
            </a:r>
            <a:endParaRPr b="0">
              <a:solidFill>
                <a:schemeClr val="tx1"/>
              </a:solidFill>
              <a:latin typeface="等线" panose="02010600030101010101" pitchFamily="2" charset="-122"/>
              <a:ea typeface="等线" panose="02010600030101010101" pitchFamily="2" charset="-122"/>
              <a:cs typeface="等线" panose="02010600030101010101" pitchFamily="2" charset="-122"/>
            </a:endParaRPr>
          </a:p>
        </p:txBody>
      </p:sp>
      <p:grpSp>
        <p:nvGrpSpPr>
          <p:cNvPr id="22" name="组合 22"/>
          <p:cNvGrpSpPr/>
          <p:nvPr/>
        </p:nvGrpSpPr>
        <p:grpSpPr>
          <a:xfrm>
            <a:off x="6282690" y="1441133"/>
            <a:ext cx="5214620" cy="4788535"/>
            <a:chOff x="5715" y="241250"/>
            <a:chExt cx="8212" cy="7541"/>
          </a:xfrm>
        </p:grpSpPr>
        <p:pic>
          <p:nvPicPr>
            <p:cNvPr id="3" name="图片 3"/>
            <p:cNvPicPr>
              <a:picLocks noChangeAspect="1"/>
            </p:cNvPicPr>
            <p:nvPr/>
          </p:nvPicPr>
          <p:blipFill>
            <a:blip r:embed="rId1"/>
            <a:stretch>
              <a:fillRect/>
            </a:stretch>
          </p:blipFill>
          <p:spPr>
            <a:xfrm>
              <a:off x="5715" y="241250"/>
              <a:ext cx="7353" cy="7541"/>
            </a:xfrm>
            <a:prstGeom prst="rect">
              <a:avLst/>
            </a:prstGeom>
            <a:noFill/>
            <a:ln>
              <a:noFill/>
            </a:ln>
          </p:spPr>
        </p:pic>
        <p:grpSp>
          <p:nvGrpSpPr>
            <p:cNvPr id="21" name="组合 21"/>
            <p:cNvGrpSpPr/>
            <p:nvPr/>
          </p:nvGrpSpPr>
          <p:grpSpPr>
            <a:xfrm>
              <a:off x="6212" y="243406"/>
              <a:ext cx="7715" cy="3998"/>
              <a:chOff x="6212" y="243406"/>
              <a:chExt cx="7715" cy="3998"/>
            </a:xfrm>
          </p:grpSpPr>
          <p:sp>
            <p:nvSpPr>
              <p:cNvPr id="18" name="文本框 18"/>
              <p:cNvSpPr txBox="1"/>
              <p:nvPr/>
            </p:nvSpPr>
            <p:spPr>
              <a:xfrm>
                <a:off x="6411" y="243657"/>
                <a:ext cx="1311" cy="527"/>
              </a:xfrm>
              <a:prstGeom prst="rect">
                <a:avLst/>
              </a:prstGeom>
              <a:solidFill>
                <a:schemeClr val="accent6">
                  <a:lumMod val="75000"/>
                  <a:alpha val="24000"/>
                </a:schemeClr>
              </a:solid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50000"/>
                  </a:lnSpc>
                </a:pPr>
                <a:r>
                  <a:rPr lang="en-US" altLang="zh-CN" sz="1200" b="1" kern="100">
                    <a:solidFill>
                      <a:srgbClr val="000000"/>
                    </a:solidFill>
                    <a:latin typeface="Times New Roman" panose="02020603050405020304"/>
                    <a:ea typeface="宋体" panose="02010600030101010101" pitchFamily="2" charset="-122"/>
                    <a:cs typeface="Times New Roman" panose="02020603050405020304"/>
                    <a:sym typeface="Times New Roman" panose="02020603050405020304"/>
                  </a:rPr>
                  <a:t>导航台车</a:t>
                </a:r>
                <a:endParaRPr lang="en-US" altLang="zh-CN" sz="1200" kern="100">
                  <a:solidFill>
                    <a:srgbClr val="000000"/>
                  </a:solidFill>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19" name="文本框 19"/>
              <p:cNvSpPr txBox="1"/>
              <p:nvPr/>
            </p:nvSpPr>
            <p:spPr>
              <a:xfrm>
                <a:off x="6212" y="246878"/>
                <a:ext cx="1311" cy="527"/>
              </a:xfrm>
              <a:prstGeom prst="rect">
                <a:avLst/>
              </a:prstGeom>
              <a:solidFill>
                <a:schemeClr val="accent6">
                  <a:lumMod val="75000"/>
                  <a:alpha val="24000"/>
                </a:schemeClr>
              </a:solid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50000"/>
                  </a:lnSpc>
                </a:pPr>
                <a:r>
                  <a:rPr lang="en-US" altLang="zh-CN" sz="1200" b="1" kern="100">
                    <a:solidFill>
                      <a:srgbClr val="000000"/>
                    </a:solidFill>
                    <a:latin typeface="Times New Roman" panose="02020603050405020304"/>
                    <a:ea typeface="宋体" panose="02010600030101010101" pitchFamily="2" charset="-122"/>
                    <a:cs typeface="Times New Roman" panose="02020603050405020304"/>
                    <a:sym typeface="Times New Roman" panose="02020603050405020304"/>
                  </a:rPr>
                  <a:t>执行台车</a:t>
                </a:r>
                <a:endParaRPr lang="en-US" altLang="zh-CN" sz="1200" kern="100">
                  <a:solidFill>
                    <a:srgbClr val="000000"/>
                  </a:solidFill>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20" name="文本框 20"/>
              <p:cNvSpPr txBox="1"/>
              <p:nvPr/>
            </p:nvSpPr>
            <p:spPr>
              <a:xfrm>
                <a:off x="12617" y="243406"/>
                <a:ext cx="1311" cy="527"/>
              </a:xfrm>
              <a:prstGeom prst="rect">
                <a:avLst/>
              </a:prstGeom>
              <a:solidFill>
                <a:schemeClr val="accent6">
                  <a:lumMod val="75000"/>
                  <a:alpha val="24000"/>
                </a:schemeClr>
              </a:solid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50000"/>
                  </a:lnSpc>
                </a:pPr>
                <a:r>
                  <a:rPr lang="en-US" altLang="zh-CN" sz="1200" b="1" kern="100">
                    <a:solidFill>
                      <a:srgbClr val="000000"/>
                    </a:solidFill>
                    <a:latin typeface="Times New Roman" panose="02020603050405020304"/>
                    <a:ea typeface="宋体" panose="02010600030101010101" pitchFamily="2" charset="-122"/>
                    <a:cs typeface="Times New Roman" panose="02020603050405020304"/>
                    <a:sym typeface="Times New Roman" panose="02020603050405020304"/>
                  </a:rPr>
                  <a:t>操作台车</a:t>
                </a:r>
                <a:endParaRPr lang="en-US" altLang="zh-CN" sz="1200" kern="100">
                  <a:solidFill>
                    <a:srgbClr val="000000"/>
                  </a:solidFill>
                  <a:latin typeface="Times New Roman" panose="02020603050405020304"/>
                  <a:ea typeface="宋体" panose="02010600030101010101" pitchFamily="2" charset="-122"/>
                  <a:cs typeface="Times New Roman" panose="02020603050405020304"/>
                  <a:sym typeface="Times New Roman" panose="02020603050405020304"/>
                </a:endParaRPr>
              </a:p>
            </p:txBody>
          </p:sp>
        </p:grpSp>
      </p:grpSp>
    </p:spTree>
  </p:cSld>
  <p:clrMapOvr>
    <a:masterClrMapping/>
  </p:clrMapOvr>
  <p:transition advClick="0" advTm="0">
    <p:rand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042670" y="467360"/>
            <a:ext cx="556895" cy="408305"/>
          </a:xfrm>
          <a:prstGeom prst="roundRect">
            <a:avLst>
              <a:gd name="adj" fmla="val 6594"/>
            </a:avLst>
          </a:prstGeom>
          <a:solidFill>
            <a:srgbClr val="26158C">
              <a:alpha val="80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cs typeface="字魂57号-创细黑" panose="00000500000000000000" charset="-122"/>
            </a:endParaRPr>
          </a:p>
        </p:txBody>
      </p:sp>
      <p:sp>
        <p:nvSpPr>
          <p:cNvPr id="5" name="文本框 4"/>
          <p:cNvSpPr txBox="1"/>
          <p:nvPr/>
        </p:nvSpPr>
        <p:spPr>
          <a:xfrm>
            <a:off x="1822450" y="467360"/>
            <a:ext cx="2628252" cy="398780"/>
          </a:xfrm>
          <a:prstGeom prst="rect">
            <a:avLst/>
          </a:prstGeom>
          <a:noFill/>
        </p:spPr>
        <p:txBody>
          <a:bodyPr wrap="square" rtlCol="0">
            <a:spAutoFit/>
          </a:bodyPr>
          <a:lstStyle/>
          <a:p>
            <a:pPr algn="dist"/>
            <a:r>
              <a:rPr lang="zh-CN" altLang="en-US" sz="2000" dirty="0">
                <a:solidFill>
                  <a:srgbClr val="26158C"/>
                </a:solidFill>
                <a:latin typeface="字魂59号-创粗黑" panose="00000500000000000000" charset="-122"/>
                <a:ea typeface="字魂59号-创粗黑" panose="00000500000000000000" charset="-122"/>
                <a:cs typeface="+mn-ea"/>
                <a:sym typeface="+mn-lt"/>
              </a:rPr>
              <a:t>和</a:t>
            </a:r>
            <a:r>
              <a:rPr lang="en-US" altLang="zh-CN" sz="2000" dirty="0">
                <a:solidFill>
                  <a:srgbClr val="26158C"/>
                </a:solidFill>
                <a:latin typeface="字魂59号-创粗黑" panose="00000500000000000000" charset="-122"/>
                <a:ea typeface="字魂59号-创粗黑" panose="00000500000000000000" charset="-122"/>
                <a:cs typeface="+mn-ea"/>
                <a:sym typeface="+mn-lt"/>
              </a:rPr>
              <a:t>MS-002</a:t>
            </a:r>
            <a:r>
              <a:rPr lang="zh-CN" altLang="en-US" sz="2000" dirty="0">
                <a:solidFill>
                  <a:srgbClr val="26158C"/>
                </a:solidFill>
                <a:latin typeface="字魂59号-创粗黑" panose="00000500000000000000" charset="-122"/>
                <a:ea typeface="字魂59号-创粗黑" panose="00000500000000000000" charset="-122"/>
                <a:cs typeface="+mn-ea"/>
                <a:sym typeface="+mn-lt"/>
              </a:rPr>
              <a:t>对比</a:t>
            </a:r>
            <a:endParaRPr lang="zh-CN" altLang="en-US" sz="2000" dirty="0">
              <a:solidFill>
                <a:srgbClr val="26158C"/>
              </a:solidFill>
              <a:latin typeface="字魂59号-创粗黑" panose="00000500000000000000" charset="-122"/>
              <a:ea typeface="字魂59号-创粗黑" panose="00000500000000000000" charset="-122"/>
              <a:cs typeface="+mn-ea"/>
              <a:sym typeface="+mn-lt"/>
            </a:endParaRPr>
          </a:p>
        </p:txBody>
      </p:sp>
      <p:sp>
        <p:nvSpPr>
          <p:cNvPr id="6" name="圆角矩形 5"/>
          <p:cNvSpPr/>
          <p:nvPr/>
        </p:nvSpPr>
        <p:spPr>
          <a:xfrm>
            <a:off x="836295" y="355600"/>
            <a:ext cx="556895" cy="408305"/>
          </a:xfrm>
          <a:prstGeom prst="roundRect">
            <a:avLst>
              <a:gd name="adj" fmla="val 6594"/>
            </a:avLst>
          </a:prstGeom>
          <a:solidFill>
            <a:srgbClr val="26158C">
              <a:alpha val="35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cs typeface="字魂57号-创细黑" panose="00000500000000000000" charset="-122"/>
            </a:endParaRPr>
          </a:p>
        </p:txBody>
      </p:sp>
      <p:graphicFrame>
        <p:nvGraphicFramePr>
          <p:cNvPr id="7" name="表格 6"/>
          <p:cNvGraphicFramePr/>
          <p:nvPr>
            <p:custDataLst>
              <p:tags r:id="rId1"/>
            </p:custDataLst>
          </p:nvPr>
        </p:nvGraphicFramePr>
        <p:xfrm>
          <a:off x="835660" y="1254760"/>
          <a:ext cx="10414635" cy="3758565"/>
        </p:xfrm>
        <a:graphic>
          <a:graphicData uri="http://schemas.openxmlformats.org/drawingml/2006/table">
            <a:tbl>
              <a:tblPr firstRow="1" bandRow="1"/>
              <a:tblGrid>
                <a:gridCol w="1791335"/>
                <a:gridCol w="4271010"/>
                <a:gridCol w="4352290"/>
              </a:tblGrid>
              <a:tr h="303530">
                <a:tc>
                  <a:txBody>
                    <a:bodyPr/>
                    <a:p>
                      <a:pPr indent="0" algn="ctr">
                        <a:buNone/>
                      </a:pPr>
                      <a:r>
                        <a:rPr lang="en-US" sz="1600">
                          <a:solidFill>
                            <a:srgbClr val="FFFFFF"/>
                          </a:solidFill>
                        </a:rPr>
                        <a:t>项目</a:t>
                      </a:r>
                      <a:endParaRPr lang="en-US" altLang="en-US" sz="1600">
                        <a:solidFill>
                          <a:srgbClr val="FFFFFF"/>
                        </a:solidFill>
                      </a:endParaRPr>
                    </a:p>
                  </a:txBody>
                  <a:tcPr marL="68580" marR="68580" marT="0" marB="0" vert="horz" anchor="ctr" anchorCtr="0">
                    <a:lnL>
                      <a:noFill/>
                    </a:lnL>
                    <a:lnR>
                      <a:noFill/>
                    </a:lnR>
                    <a:lnT>
                      <a:noFill/>
                    </a:lnT>
                    <a:lnB>
                      <a:noFill/>
                    </a:lnB>
                    <a:solidFill>
                      <a:srgbClr val="595959"/>
                    </a:solidFill>
                  </a:tcPr>
                </a:tc>
                <a:tc>
                  <a:txBody>
                    <a:bodyPr/>
                    <a:p>
                      <a:pPr indent="0" algn="ctr">
                        <a:buNone/>
                      </a:pPr>
                      <a:r>
                        <a:rPr lang="en-US" sz="1600">
                          <a:solidFill>
                            <a:srgbClr val="FFFFFF"/>
                          </a:solidFill>
                        </a:rPr>
                        <a:t>MS-002产品特点</a:t>
                      </a:r>
                      <a:endParaRPr lang="en-US" altLang="en-US" sz="1600">
                        <a:solidFill>
                          <a:srgbClr val="FFFFFF"/>
                        </a:solidFill>
                      </a:endParaRPr>
                    </a:p>
                  </a:txBody>
                  <a:tcPr marL="68580" marR="68580" marT="0" marB="0" vert="horz" anchor="ctr" anchorCtr="0">
                    <a:lnL>
                      <a:noFill/>
                    </a:lnL>
                    <a:lnR>
                      <a:noFill/>
                    </a:lnR>
                    <a:lnT>
                      <a:noFill/>
                    </a:lnT>
                    <a:lnB>
                      <a:noFill/>
                    </a:lnB>
                    <a:solidFill>
                      <a:srgbClr val="2F4A8F"/>
                    </a:solidFill>
                  </a:tcPr>
                </a:tc>
                <a:tc>
                  <a:txBody>
                    <a:bodyPr/>
                    <a:p>
                      <a:pPr indent="0" algn="ctr">
                        <a:buNone/>
                      </a:pPr>
                      <a:r>
                        <a:rPr lang="en-US" sz="1600">
                          <a:solidFill>
                            <a:srgbClr val="FFFFFF"/>
                          </a:solidFill>
                        </a:rPr>
                        <a:t>MS-003产品特点</a:t>
                      </a:r>
                      <a:endParaRPr lang="en-US" altLang="en-US" sz="1600">
                        <a:solidFill>
                          <a:srgbClr val="FFFFFF"/>
                        </a:solidFill>
                      </a:endParaRPr>
                    </a:p>
                  </a:txBody>
                  <a:tcPr marL="68580" marR="68580" marT="0" marB="0" vert="horz" anchor="ctr" anchorCtr="0">
                    <a:lnL>
                      <a:noFill/>
                    </a:lnL>
                    <a:lnR>
                      <a:noFill/>
                    </a:lnR>
                    <a:lnT>
                      <a:noFill/>
                    </a:lnT>
                    <a:lnB>
                      <a:noFill/>
                    </a:lnB>
                    <a:solidFill>
                      <a:srgbClr val="834D5E"/>
                    </a:solidFill>
                  </a:tcPr>
                </a:tc>
              </a:tr>
              <a:tr h="912495">
                <a:tc>
                  <a:txBody>
                    <a:bodyPr/>
                    <a:p>
                      <a:pPr indent="0" algn="ctr">
                        <a:buNone/>
                      </a:pPr>
                      <a:r>
                        <a:rPr lang="en-US" sz="1600">
                          <a:solidFill>
                            <a:srgbClr val="404040"/>
                          </a:solidFill>
                        </a:rPr>
                        <a:t>组成</a:t>
                      </a:r>
                      <a:endParaRPr lang="en-US" altLang="en-US" sz="1600">
                        <a:solidFill>
                          <a:srgbClr val="404040"/>
                        </a:solidFill>
                      </a:endParaRPr>
                    </a:p>
                  </a:txBody>
                  <a:tcPr marL="68580" marR="68580" marT="0" marB="0" vert="horz" anchor="ctr" anchorCtr="0">
                    <a:lnL>
                      <a:noFill/>
                    </a:lnL>
                    <a:lnR w="12700">
                      <a:solidFill>
                        <a:srgbClr val="D9D9D9"/>
                      </a:solidFill>
                      <a:prstDash val="solid"/>
                    </a:lnR>
                    <a:lnT>
                      <a:noFill/>
                    </a:lnT>
                    <a:lnB>
                      <a:noFill/>
                    </a:lnB>
                    <a:solidFill>
                      <a:srgbClr val="FFFFFF"/>
                    </a:solidFill>
                  </a:tcPr>
                </a:tc>
                <a:tc>
                  <a:txBody>
                    <a:bodyPr/>
                    <a:p>
                      <a:pPr indent="0">
                        <a:buNone/>
                      </a:pPr>
                      <a:r>
                        <a:rPr lang="en-US" sz="1600">
                          <a:solidFill>
                            <a:srgbClr val="404040"/>
                          </a:solidFill>
                        </a:rPr>
                        <a:t>执行台车（机械臂的载体）、导航台车（工作站及系统软件）、操作台车，和工具包</a:t>
                      </a:r>
                      <a:endParaRPr lang="en-US" altLang="en-US" sz="1600">
                        <a:solidFill>
                          <a:srgbClr val="404040"/>
                        </a:solidFill>
                      </a:endParaRPr>
                    </a:p>
                  </a:txBody>
                  <a:tcPr marL="68580" marR="68580" marT="0" marB="0" vert="horz" anchor="ctr" anchorCtr="0">
                    <a:lnL w="12700">
                      <a:solidFill>
                        <a:srgbClr val="D9D9D9"/>
                      </a:solidFill>
                      <a:prstDash val="solid"/>
                    </a:lnL>
                    <a:lnR w="6350">
                      <a:solidFill>
                        <a:srgbClr val="D9D9D9"/>
                      </a:solidFill>
                      <a:prstDash val="solid"/>
                    </a:lnR>
                    <a:lnT>
                      <a:noFill/>
                    </a:lnT>
                    <a:lnB>
                      <a:noFill/>
                    </a:lnB>
                    <a:solidFill>
                      <a:srgbClr val="FFFFFF"/>
                    </a:solidFill>
                  </a:tcPr>
                </a:tc>
                <a:tc>
                  <a:txBody>
                    <a:bodyPr/>
                    <a:p>
                      <a:pPr indent="0">
                        <a:buNone/>
                      </a:pPr>
                      <a:r>
                        <a:rPr lang="en-US" sz="1600">
                          <a:solidFill>
                            <a:srgbClr val="404040"/>
                          </a:solidFill>
                        </a:rPr>
                        <a:t>执行台车（机械臂的载体）、导航台车（工作站及系统软件）、操作台车，和工具包</a:t>
                      </a:r>
                      <a:r>
                        <a:rPr lang="zh-CN" altLang="en-US" sz="1600">
                          <a:solidFill>
                            <a:srgbClr val="404040"/>
                          </a:solidFill>
                        </a:rPr>
                        <a:t>（单独注册）</a:t>
                      </a:r>
                      <a:endParaRPr lang="zh-CN" altLang="en-US" sz="1600">
                        <a:solidFill>
                          <a:srgbClr val="404040"/>
                        </a:solidFill>
                      </a:endParaRPr>
                    </a:p>
                  </a:txBody>
                  <a:tcPr marL="68580" marR="68580" marT="0" marB="0" vert="horz" anchor="ctr" anchorCtr="0">
                    <a:lnL w="6350">
                      <a:solidFill>
                        <a:srgbClr val="D9D9D9"/>
                      </a:solidFill>
                      <a:prstDash val="solid"/>
                    </a:lnL>
                    <a:lnR>
                      <a:noFill/>
                    </a:lnR>
                    <a:lnT>
                      <a:noFill/>
                    </a:lnT>
                    <a:lnB>
                      <a:noFill/>
                    </a:lnB>
                    <a:solidFill>
                      <a:srgbClr val="FFFFFF"/>
                    </a:solidFill>
                  </a:tcPr>
                </a:tc>
              </a:tr>
              <a:tr h="1022350">
                <a:tc>
                  <a:txBody>
                    <a:bodyPr/>
                    <a:p>
                      <a:pPr indent="0" algn="ctr">
                        <a:buNone/>
                      </a:pPr>
                      <a:r>
                        <a:rPr lang="en-US" sz="1600">
                          <a:solidFill>
                            <a:srgbClr val="404040"/>
                          </a:solidFill>
                        </a:rPr>
                        <a:t>功能</a:t>
                      </a:r>
                      <a:endParaRPr lang="en-US" altLang="en-US" sz="1600">
                        <a:solidFill>
                          <a:srgbClr val="404040"/>
                        </a:solidFill>
                      </a:endParaRPr>
                    </a:p>
                  </a:txBody>
                  <a:tcPr marL="68580" marR="68580" marT="0" marB="0" vert="horz" anchor="ctr" anchorCtr="0">
                    <a:lnL>
                      <a:noFill/>
                    </a:lnL>
                    <a:lnR w="12700">
                      <a:solidFill>
                        <a:srgbClr val="D9D9D9"/>
                      </a:solidFill>
                      <a:prstDash val="solid"/>
                    </a:lnR>
                    <a:lnT>
                      <a:noFill/>
                    </a:lnT>
                    <a:lnB>
                      <a:noFill/>
                    </a:lnB>
                    <a:solidFill>
                      <a:srgbClr val="F2F2F2"/>
                    </a:solidFill>
                  </a:tcPr>
                </a:tc>
                <a:tc>
                  <a:txBody>
                    <a:bodyPr/>
                    <a:p>
                      <a:pPr indent="0">
                        <a:buNone/>
                      </a:pPr>
                      <a:r>
                        <a:rPr lang="en-US" sz="1600">
                          <a:solidFill>
                            <a:srgbClr val="FF0000"/>
                          </a:solidFill>
                        </a:rPr>
                        <a:t>脊柱外科或创伤骨科中，用以辅助医生进行经皮或开放手术的体内规划目标的定位与导引</a:t>
                      </a:r>
                      <a:endParaRPr lang="en-US" altLang="en-US" sz="1600">
                        <a:solidFill>
                          <a:srgbClr val="FF0000"/>
                        </a:solidFill>
                      </a:endParaRPr>
                    </a:p>
                  </a:txBody>
                  <a:tcPr marL="68580" marR="68580" marT="0" marB="0" vert="horz" anchor="ctr" anchorCtr="0">
                    <a:lnL w="12700">
                      <a:solidFill>
                        <a:srgbClr val="D9D9D9"/>
                      </a:solidFill>
                      <a:prstDash val="solid"/>
                    </a:lnL>
                    <a:lnR w="6350">
                      <a:solidFill>
                        <a:srgbClr val="D9D9D9"/>
                      </a:solidFill>
                      <a:prstDash val="solid"/>
                    </a:lnR>
                    <a:lnT>
                      <a:noFill/>
                    </a:lnT>
                    <a:lnB>
                      <a:noFill/>
                    </a:lnB>
                    <a:solidFill>
                      <a:srgbClr val="F2F2F2"/>
                    </a:solidFill>
                  </a:tcPr>
                </a:tc>
                <a:tc>
                  <a:txBody>
                    <a:bodyPr/>
                    <a:p>
                      <a:pPr indent="0">
                        <a:buNone/>
                      </a:pPr>
                      <a:r>
                        <a:rPr lang="en-US" sz="1600">
                          <a:solidFill>
                            <a:srgbClr val="FF0000"/>
                          </a:solidFill>
                        </a:rPr>
                        <a:t>预期用于髋关节置换手术过程中的手术工具和髋关节假体的导航定位，机械臂辅助下执行手术规划，含股骨导航、髋臼磨挫、臼杯安放等</a:t>
                      </a:r>
                      <a:endParaRPr lang="en-US" altLang="en-US" sz="1600">
                        <a:solidFill>
                          <a:srgbClr val="FF0000"/>
                        </a:solidFill>
                      </a:endParaRPr>
                    </a:p>
                  </a:txBody>
                  <a:tcPr marL="68580" marR="68580" marT="0" marB="0" vert="horz" anchor="ctr" anchorCtr="0">
                    <a:lnL w="6350">
                      <a:solidFill>
                        <a:srgbClr val="D9D9D9"/>
                      </a:solidFill>
                      <a:prstDash val="solid"/>
                    </a:lnL>
                    <a:lnR>
                      <a:noFill/>
                    </a:lnR>
                    <a:lnT>
                      <a:noFill/>
                    </a:lnT>
                    <a:lnB>
                      <a:noFill/>
                    </a:lnB>
                    <a:solidFill>
                      <a:srgbClr val="F2F2F2"/>
                    </a:solidFill>
                  </a:tcPr>
                </a:tc>
              </a:tr>
              <a:tr h="304165">
                <a:tc>
                  <a:txBody>
                    <a:bodyPr/>
                    <a:p>
                      <a:pPr indent="0" algn="ctr">
                        <a:buNone/>
                      </a:pPr>
                      <a:r>
                        <a:rPr lang="en-US" sz="1600">
                          <a:solidFill>
                            <a:srgbClr val="404040"/>
                          </a:solidFill>
                        </a:rPr>
                        <a:t>功能使用</a:t>
                      </a:r>
                      <a:endParaRPr lang="en-US" altLang="en-US" sz="1600">
                        <a:solidFill>
                          <a:srgbClr val="404040"/>
                        </a:solidFill>
                      </a:endParaRPr>
                    </a:p>
                  </a:txBody>
                  <a:tcPr marL="68580" marR="68580" marT="0" marB="0" vert="horz" anchor="ctr" anchorCtr="0">
                    <a:lnL>
                      <a:noFill/>
                    </a:lnL>
                    <a:lnR w="12700">
                      <a:solidFill>
                        <a:srgbClr val="D9D9D9"/>
                      </a:solidFill>
                      <a:prstDash val="solid"/>
                    </a:lnR>
                    <a:lnT>
                      <a:noFill/>
                    </a:lnT>
                    <a:lnB>
                      <a:noFill/>
                    </a:lnB>
                    <a:solidFill>
                      <a:srgbClr val="FFFFFF"/>
                    </a:solidFill>
                  </a:tcPr>
                </a:tc>
                <a:tc>
                  <a:txBody>
                    <a:bodyPr/>
                    <a:p>
                      <a:pPr indent="0">
                        <a:buNone/>
                      </a:pPr>
                      <a:r>
                        <a:rPr lang="en-US" sz="1600">
                          <a:solidFill>
                            <a:srgbClr val="FF0000"/>
                          </a:solidFill>
                        </a:rPr>
                        <a:t>需配合C臂机使用</a:t>
                      </a:r>
                      <a:endParaRPr lang="en-US" altLang="en-US" sz="1600">
                        <a:solidFill>
                          <a:srgbClr val="FF0000"/>
                        </a:solidFill>
                      </a:endParaRPr>
                    </a:p>
                  </a:txBody>
                  <a:tcPr marL="68580" marR="68580" marT="0" marB="0" vert="horz" anchor="ctr" anchorCtr="0">
                    <a:lnL w="12700">
                      <a:solidFill>
                        <a:srgbClr val="D9D9D9"/>
                      </a:solidFill>
                      <a:prstDash val="solid"/>
                    </a:lnL>
                    <a:lnR w="6350">
                      <a:solidFill>
                        <a:srgbClr val="D9D9D9"/>
                      </a:solidFill>
                      <a:prstDash val="solid"/>
                    </a:lnR>
                    <a:lnT>
                      <a:noFill/>
                    </a:lnT>
                    <a:lnB>
                      <a:noFill/>
                    </a:lnB>
                    <a:solidFill>
                      <a:srgbClr val="FFFFFF"/>
                    </a:solidFill>
                  </a:tcPr>
                </a:tc>
                <a:tc>
                  <a:txBody>
                    <a:bodyPr/>
                    <a:p>
                      <a:pPr indent="0">
                        <a:buNone/>
                      </a:pPr>
                      <a:r>
                        <a:rPr lang="zh-CN" altLang="en-US" sz="1600">
                          <a:solidFill>
                            <a:srgbClr val="FF0000"/>
                          </a:solidFill>
                        </a:rPr>
                        <a:t>无</a:t>
                      </a:r>
                      <a:r>
                        <a:rPr lang="en-US" sz="1600">
                          <a:solidFill>
                            <a:srgbClr val="FF0000"/>
                          </a:solidFill>
                        </a:rPr>
                        <a:t>需配合C臂机使用</a:t>
                      </a:r>
                      <a:endParaRPr lang="en-US" altLang="en-US" sz="1600">
                        <a:solidFill>
                          <a:srgbClr val="FF0000"/>
                        </a:solidFill>
                      </a:endParaRPr>
                    </a:p>
                  </a:txBody>
                  <a:tcPr marL="68580" marR="68580" marT="0" marB="0" vert="horz" anchor="ctr" anchorCtr="0">
                    <a:lnL w="6350">
                      <a:solidFill>
                        <a:srgbClr val="D9D9D9"/>
                      </a:solidFill>
                      <a:prstDash val="solid"/>
                    </a:lnL>
                    <a:lnR>
                      <a:noFill/>
                    </a:lnR>
                    <a:lnT>
                      <a:noFill/>
                    </a:lnT>
                    <a:lnB>
                      <a:noFill/>
                    </a:lnB>
                    <a:solidFill>
                      <a:srgbClr val="FFFFFF"/>
                    </a:solidFill>
                  </a:tcPr>
                </a:tc>
              </a:tr>
              <a:tr h="304165">
                <a:tc>
                  <a:txBody>
                    <a:bodyPr/>
                    <a:p>
                      <a:pPr indent="0" algn="ctr">
                        <a:buNone/>
                      </a:pPr>
                      <a:r>
                        <a:rPr lang="en-US" sz="1600">
                          <a:solidFill>
                            <a:srgbClr val="404040"/>
                          </a:solidFill>
                        </a:rPr>
                        <a:t>配准方式</a:t>
                      </a:r>
                      <a:endParaRPr lang="en-US" altLang="en-US" sz="1600">
                        <a:solidFill>
                          <a:srgbClr val="404040"/>
                        </a:solidFill>
                      </a:endParaRPr>
                    </a:p>
                  </a:txBody>
                  <a:tcPr marL="68580" marR="68580" marT="0" marB="0" vert="horz" anchor="ctr" anchorCtr="0">
                    <a:lnL>
                      <a:noFill/>
                    </a:lnL>
                    <a:lnR w="12700">
                      <a:solidFill>
                        <a:srgbClr val="D9D9D9"/>
                      </a:solidFill>
                      <a:prstDash val="solid"/>
                    </a:lnR>
                    <a:lnT>
                      <a:noFill/>
                    </a:lnT>
                    <a:lnB>
                      <a:noFill/>
                    </a:lnB>
                    <a:solidFill>
                      <a:srgbClr val="F2F2F2"/>
                    </a:solidFill>
                  </a:tcPr>
                </a:tc>
                <a:tc>
                  <a:txBody>
                    <a:bodyPr/>
                    <a:p>
                      <a:pPr indent="0">
                        <a:buNone/>
                      </a:pPr>
                      <a:r>
                        <a:rPr lang="en-US" sz="1600">
                          <a:solidFill>
                            <a:srgbClr val="FF0000"/>
                          </a:solidFill>
                        </a:rPr>
                        <a:t>纯二维配准</a:t>
                      </a:r>
                      <a:endParaRPr lang="en-US" altLang="en-US" sz="1600">
                        <a:solidFill>
                          <a:srgbClr val="FF0000"/>
                        </a:solidFill>
                      </a:endParaRPr>
                    </a:p>
                  </a:txBody>
                  <a:tcPr marL="68580" marR="68580" marT="0" marB="0" vert="horz" anchor="ctr" anchorCtr="0">
                    <a:lnL w="12700">
                      <a:solidFill>
                        <a:srgbClr val="D9D9D9"/>
                      </a:solidFill>
                      <a:prstDash val="solid"/>
                    </a:lnL>
                    <a:lnR w="6350">
                      <a:solidFill>
                        <a:srgbClr val="D9D9D9"/>
                      </a:solidFill>
                      <a:prstDash val="solid"/>
                    </a:lnR>
                    <a:lnT>
                      <a:noFill/>
                    </a:lnT>
                    <a:lnB>
                      <a:noFill/>
                    </a:lnB>
                    <a:solidFill>
                      <a:srgbClr val="F2F2F2"/>
                    </a:solidFill>
                  </a:tcPr>
                </a:tc>
                <a:tc>
                  <a:txBody>
                    <a:bodyPr/>
                    <a:p>
                      <a:pPr indent="0">
                        <a:buNone/>
                      </a:pPr>
                      <a:r>
                        <a:rPr lang="en-US" sz="1600">
                          <a:solidFill>
                            <a:srgbClr val="FF0000"/>
                          </a:solidFill>
                        </a:rPr>
                        <a:t>点云配准</a:t>
                      </a:r>
                      <a:endParaRPr lang="en-US" altLang="en-US" sz="1600">
                        <a:solidFill>
                          <a:srgbClr val="FF0000"/>
                        </a:solidFill>
                      </a:endParaRPr>
                    </a:p>
                  </a:txBody>
                  <a:tcPr marL="68580" marR="68580" marT="0" marB="0" vert="horz" anchor="ctr" anchorCtr="0">
                    <a:lnL w="6350">
                      <a:solidFill>
                        <a:srgbClr val="D9D9D9"/>
                      </a:solidFill>
                      <a:prstDash val="solid"/>
                    </a:lnL>
                    <a:lnR>
                      <a:noFill/>
                    </a:lnR>
                    <a:lnT>
                      <a:noFill/>
                    </a:lnT>
                    <a:lnB>
                      <a:noFill/>
                    </a:lnB>
                    <a:solidFill>
                      <a:srgbClr val="F2F2F2"/>
                    </a:solidFill>
                  </a:tcPr>
                </a:tc>
              </a:tr>
              <a:tr h="303530">
                <a:tc>
                  <a:txBody>
                    <a:bodyPr/>
                    <a:p>
                      <a:pPr indent="0" algn="ctr">
                        <a:buNone/>
                      </a:pPr>
                      <a:r>
                        <a:rPr lang="en-US" sz="1600">
                          <a:solidFill>
                            <a:srgbClr val="404040"/>
                          </a:solidFill>
                        </a:rPr>
                        <a:t>体位监测方式</a:t>
                      </a:r>
                      <a:endParaRPr lang="en-US" altLang="en-US" sz="1600">
                        <a:solidFill>
                          <a:srgbClr val="404040"/>
                        </a:solidFill>
                      </a:endParaRPr>
                    </a:p>
                  </a:txBody>
                  <a:tcPr marL="68580" marR="68580" marT="0" marB="0" vert="horz" anchor="ctr" anchorCtr="0">
                    <a:lnL>
                      <a:noFill/>
                    </a:lnL>
                    <a:lnR w="12700">
                      <a:solidFill>
                        <a:srgbClr val="D9D9D9"/>
                      </a:solidFill>
                      <a:prstDash val="solid"/>
                    </a:lnR>
                    <a:lnT>
                      <a:noFill/>
                    </a:lnT>
                    <a:lnB>
                      <a:noFill/>
                    </a:lnB>
                    <a:solidFill>
                      <a:srgbClr val="FFFFFF"/>
                    </a:solidFill>
                  </a:tcPr>
                </a:tc>
                <a:tc>
                  <a:txBody>
                    <a:bodyPr/>
                    <a:p>
                      <a:pPr indent="0">
                        <a:buNone/>
                      </a:pPr>
                      <a:r>
                        <a:rPr lang="en-US" sz="1600">
                          <a:solidFill>
                            <a:srgbClr val="404040"/>
                          </a:solidFill>
                        </a:rPr>
                        <a:t>双目相机追踪</a:t>
                      </a:r>
                      <a:endParaRPr lang="en-US" altLang="en-US" sz="1600">
                        <a:solidFill>
                          <a:srgbClr val="404040"/>
                        </a:solidFill>
                      </a:endParaRPr>
                    </a:p>
                  </a:txBody>
                  <a:tcPr marL="68580" marR="68580" marT="0" marB="0" vert="horz" anchor="ctr" anchorCtr="0">
                    <a:lnL w="12700">
                      <a:solidFill>
                        <a:srgbClr val="D9D9D9"/>
                      </a:solidFill>
                      <a:prstDash val="solid"/>
                    </a:lnL>
                    <a:lnR w="6350">
                      <a:solidFill>
                        <a:srgbClr val="D9D9D9"/>
                      </a:solidFill>
                      <a:prstDash val="solid"/>
                    </a:lnR>
                    <a:lnT>
                      <a:noFill/>
                    </a:lnT>
                    <a:lnB>
                      <a:noFill/>
                    </a:lnB>
                    <a:solidFill>
                      <a:srgbClr val="FFFFFF"/>
                    </a:solidFill>
                  </a:tcPr>
                </a:tc>
                <a:tc>
                  <a:txBody>
                    <a:bodyPr/>
                    <a:p>
                      <a:pPr indent="0">
                        <a:buNone/>
                      </a:pPr>
                      <a:r>
                        <a:rPr lang="en-US" sz="1600">
                          <a:solidFill>
                            <a:srgbClr val="404040"/>
                          </a:solidFill>
                        </a:rPr>
                        <a:t>双目相机追踪</a:t>
                      </a:r>
                      <a:endParaRPr lang="en-US" altLang="en-US" sz="1600">
                        <a:solidFill>
                          <a:srgbClr val="404040"/>
                        </a:solidFill>
                      </a:endParaRPr>
                    </a:p>
                  </a:txBody>
                  <a:tcPr marL="68580" marR="68580" marT="0" marB="0" vert="horz" anchor="ctr" anchorCtr="0">
                    <a:lnL w="6350">
                      <a:solidFill>
                        <a:srgbClr val="D9D9D9"/>
                      </a:solidFill>
                      <a:prstDash val="solid"/>
                    </a:lnL>
                    <a:lnR>
                      <a:noFill/>
                    </a:lnR>
                    <a:lnT>
                      <a:noFill/>
                    </a:lnT>
                    <a:lnB>
                      <a:noFill/>
                    </a:lnB>
                    <a:solidFill>
                      <a:srgbClr val="FFFFFF"/>
                    </a:solidFill>
                  </a:tcPr>
                </a:tc>
              </a:tr>
              <a:tr h="608330">
                <a:tc>
                  <a:txBody>
                    <a:bodyPr/>
                    <a:p>
                      <a:pPr indent="0" algn="ctr">
                        <a:buNone/>
                      </a:pPr>
                      <a:r>
                        <a:rPr lang="en-US" sz="1600">
                          <a:solidFill>
                            <a:srgbClr val="404040"/>
                          </a:solidFill>
                        </a:rPr>
                        <a:t>可视化显示</a:t>
                      </a:r>
                      <a:endParaRPr lang="en-US" altLang="en-US" sz="1600">
                        <a:solidFill>
                          <a:srgbClr val="404040"/>
                        </a:solidFill>
                      </a:endParaRPr>
                    </a:p>
                  </a:txBody>
                  <a:tcPr marL="68580" marR="68580" marT="0" marB="0" vert="horz" anchor="ctr" anchorCtr="0">
                    <a:lnL>
                      <a:noFill/>
                    </a:lnL>
                    <a:lnR w="12700">
                      <a:solidFill>
                        <a:srgbClr val="D9D9D9"/>
                      </a:solidFill>
                      <a:prstDash val="solid"/>
                    </a:lnR>
                    <a:lnT>
                      <a:noFill/>
                    </a:lnT>
                    <a:lnB w="19050">
                      <a:solidFill>
                        <a:srgbClr val="595959"/>
                      </a:solidFill>
                      <a:prstDash val="solid"/>
                    </a:lnB>
                    <a:solidFill>
                      <a:srgbClr val="F2F2F2"/>
                    </a:solidFill>
                  </a:tcPr>
                </a:tc>
                <a:tc>
                  <a:txBody>
                    <a:bodyPr/>
                    <a:p>
                      <a:pPr indent="0">
                        <a:buNone/>
                      </a:pPr>
                      <a:r>
                        <a:rPr lang="en-US" sz="1600">
                          <a:solidFill>
                            <a:srgbClr val="404040"/>
                          </a:solidFill>
                        </a:rPr>
                        <a:t>可视化追踪机械臂、手术器械以及患者的相对位置</a:t>
                      </a:r>
                      <a:endParaRPr lang="en-US" altLang="en-US" sz="1600">
                        <a:solidFill>
                          <a:srgbClr val="404040"/>
                        </a:solidFill>
                      </a:endParaRPr>
                    </a:p>
                  </a:txBody>
                  <a:tcPr marL="68580" marR="68580" marT="0" marB="0" vert="horz" anchor="ctr" anchorCtr="0">
                    <a:lnL w="12700">
                      <a:solidFill>
                        <a:srgbClr val="D9D9D9"/>
                      </a:solidFill>
                      <a:prstDash val="solid"/>
                    </a:lnL>
                    <a:lnR w="6350">
                      <a:solidFill>
                        <a:srgbClr val="D9D9D9"/>
                      </a:solidFill>
                      <a:prstDash val="solid"/>
                    </a:lnR>
                    <a:lnT>
                      <a:noFill/>
                    </a:lnT>
                    <a:lnB w="19050">
                      <a:solidFill>
                        <a:srgbClr val="595959"/>
                      </a:solidFill>
                      <a:prstDash val="solid"/>
                    </a:lnB>
                    <a:solidFill>
                      <a:srgbClr val="F2F2F2"/>
                    </a:solidFill>
                  </a:tcPr>
                </a:tc>
                <a:tc>
                  <a:txBody>
                    <a:bodyPr/>
                    <a:p>
                      <a:pPr indent="0">
                        <a:buNone/>
                      </a:pPr>
                      <a:r>
                        <a:rPr lang="en-US" sz="1600">
                          <a:solidFill>
                            <a:srgbClr val="404040"/>
                          </a:solidFill>
                        </a:rPr>
                        <a:t>可视化追踪机械臂、手术器械以及患者的相对位置</a:t>
                      </a:r>
                      <a:endParaRPr lang="en-US" altLang="en-US" sz="1600">
                        <a:solidFill>
                          <a:srgbClr val="404040"/>
                        </a:solidFill>
                      </a:endParaRPr>
                    </a:p>
                  </a:txBody>
                  <a:tcPr marL="68580" marR="68580" marT="0" marB="0" vert="horz" anchor="ctr" anchorCtr="0">
                    <a:lnL w="6350">
                      <a:solidFill>
                        <a:srgbClr val="D9D9D9"/>
                      </a:solidFill>
                      <a:prstDash val="solid"/>
                    </a:lnL>
                    <a:lnR>
                      <a:noFill/>
                    </a:lnR>
                    <a:lnT>
                      <a:noFill/>
                    </a:lnT>
                    <a:lnB w="19050">
                      <a:solidFill>
                        <a:srgbClr val="595959"/>
                      </a:solidFill>
                      <a:prstDash val="solid"/>
                    </a:lnB>
                    <a:solidFill>
                      <a:srgbClr val="F2F2F2"/>
                    </a:solidFill>
                  </a:tcPr>
                </a:tc>
              </a:tr>
            </a:tbl>
          </a:graphicData>
        </a:graphic>
      </p:graphicFrame>
    </p:spTree>
  </p:cSld>
  <p:clrMapOvr>
    <a:masterClrMapping/>
  </p:clrMapOvr>
  <p:transition advClick="0" advTm="0">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5ba4ad82c8118"/>
          <p:cNvPicPr>
            <a:picLocks noChangeAspect="1"/>
          </p:cNvPicPr>
          <p:nvPr/>
        </p:nvPicPr>
        <p:blipFill>
          <a:blip r:embed="rId1"/>
          <a:stretch>
            <a:fillRect/>
          </a:stretch>
        </p:blipFill>
        <p:spPr>
          <a:xfrm rot="5400000">
            <a:off x="2667000" y="-2667000"/>
            <a:ext cx="6858000" cy="12192000"/>
          </a:xfrm>
          <a:prstGeom prst="rect">
            <a:avLst/>
          </a:prstGeom>
        </p:spPr>
      </p:pic>
      <p:sp>
        <p:nvSpPr>
          <p:cNvPr id="7" name="矩形 6"/>
          <p:cNvSpPr/>
          <p:nvPr/>
        </p:nvSpPr>
        <p:spPr>
          <a:xfrm>
            <a:off x="0" y="-47625"/>
            <a:ext cx="5697855" cy="6905625"/>
          </a:xfrm>
          <a:prstGeom prst="rect">
            <a:avLst/>
          </a:pr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等线" panose="02010600030101010101" pitchFamily="2" charset="-122"/>
              <a:ea typeface="等线" panose="02010600030101010101" pitchFamily="2" charset="-122"/>
              <a:cs typeface="字魂57号-创细黑" panose="00000500000000000000" charset="-122"/>
            </a:endParaRPr>
          </a:p>
        </p:txBody>
      </p:sp>
      <p:sp>
        <p:nvSpPr>
          <p:cNvPr id="8" name="矩形 7"/>
          <p:cNvSpPr/>
          <p:nvPr/>
        </p:nvSpPr>
        <p:spPr>
          <a:xfrm>
            <a:off x="5697220" y="-24130"/>
            <a:ext cx="6494780" cy="6905625"/>
          </a:xfrm>
          <a:prstGeom prst="rect">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等线" panose="02010600030101010101" pitchFamily="2" charset="-122"/>
              <a:ea typeface="等线" panose="02010600030101010101" pitchFamily="2" charset="-122"/>
              <a:cs typeface="字魂57号-创细黑" panose="00000500000000000000" charset="-122"/>
            </a:endParaRPr>
          </a:p>
        </p:txBody>
      </p:sp>
      <p:sp>
        <p:nvSpPr>
          <p:cNvPr id="9" name="圆角矩形 8"/>
          <p:cNvSpPr/>
          <p:nvPr/>
        </p:nvSpPr>
        <p:spPr>
          <a:xfrm>
            <a:off x="9288780" y="3928745"/>
            <a:ext cx="3047365" cy="2952750"/>
          </a:xfrm>
          <a:prstGeom prst="roundRect">
            <a:avLst>
              <a:gd name="adj" fmla="val 6408"/>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等线" panose="02010600030101010101" pitchFamily="2" charset="-122"/>
              <a:ea typeface="等线" panose="02010600030101010101" pitchFamily="2" charset="-122"/>
              <a:cs typeface="字魂57号-创细黑" panose="00000500000000000000" charset="-122"/>
            </a:endParaRPr>
          </a:p>
        </p:txBody>
      </p:sp>
      <p:sp>
        <p:nvSpPr>
          <p:cNvPr id="11" name="圆角矩形 10"/>
          <p:cNvSpPr/>
          <p:nvPr/>
        </p:nvSpPr>
        <p:spPr>
          <a:xfrm>
            <a:off x="843280" y="-47625"/>
            <a:ext cx="2311400" cy="2049145"/>
          </a:xfrm>
          <a:prstGeom prst="roundRect">
            <a:avLst>
              <a:gd name="adj" fmla="val 9637"/>
            </a:avLst>
          </a:prstGeom>
          <a:solidFill>
            <a:srgbClr val="26158C">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等线" panose="02010600030101010101" pitchFamily="2" charset="-122"/>
              <a:ea typeface="等线" panose="02010600030101010101" pitchFamily="2" charset="-122"/>
              <a:cs typeface="字魂57号-创细黑" panose="00000500000000000000" charset="-122"/>
            </a:endParaRPr>
          </a:p>
        </p:txBody>
      </p:sp>
      <p:sp>
        <p:nvSpPr>
          <p:cNvPr id="10" name="圆角矩形 9"/>
          <p:cNvSpPr/>
          <p:nvPr/>
        </p:nvSpPr>
        <p:spPr>
          <a:xfrm>
            <a:off x="2472055" y="1030605"/>
            <a:ext cx="7695565" cy="5029835"/>
          </a:xfrm>
          <a:prstGeom prst="roundRect">
            <a:avLst>
              <a:gd name="adj" fmla="val 6594"/>
            </a:avLst>
          </a:prstGeom>
          <a:solidFill>
            <a:srgbClr val="26158C">
              <a:alpha val="80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latin typeface="等线" panose="02010600030101010101" pitchFamily="2" charset="-122"/>
              <a:ea typeface="等线" panose="02010600030101010101" pitchFamily="2" charset="-122"/>
              <a:cs typeface="字魂57号-创细黑" panose="00000500000000000000" charset="-122"/>
            </a:endParaRPr>
          </a:p>
        </p:txBody>
      </p:sp>
      <p:sp>
        <p:nvSpPr>
          <p:cNvPr id="2" name="文本框 1"/>
          <p:cNvSpPr txBox="1"/>
          <p:nvPr/>
        </p:nvSpPr>
        <p:spPr>
          <a:xfrm>
            <a:off x="4063365" y="3101340"/>
            <a:ext cx="4975860" cy="1107996"/>
          </a:xfrm>
          <a:prstGeom prst="rect">
            <a:avLst/>
          </a:prstGeom>
          <a:noFill/>
        </p:spPr>
        <p:txBody>
          <a:bodyPr wrap="square" rtlCol="0">
            <a:spAutoFit/>
          </a:bodyPr>
          <a:lstStyle/>
          <a:p>
            <a:pPr algn="dist"/>
            <a:r>
              <a:rPr lang="zh-CN" altLang="en-US" sz="6600" dirty="0">
                <a:solidFill>
                  <a:schemeClr val="bg1"/>
                </a:solidFill>
                <a:latin typeface="等线" panose="02010600030101010101" pitchFamily="2" charset="-122"/>
                <a:ea typeface="等线" panose="02010600030101010101" pitchFamily="2" charset="-122"/>
                <a:cs typeface="+mn-ea"/>
                <a:sym typeface="+mn-lt"/>
              </a:rPr>
              <a:t>开发计划</a:t>
            </a:r>
            <a:endParaRPr lang="zh-CN" altLang="en-US" sz="6600" dirty="0">
              <a:solidFill>
                <a:schemeClr val="bg1"/>
              </a:solidFill>
              <a:latin typeface="等线" panose="02010600030101010101" pitchFamily="2" charset="-122"/>
              <a:ea typeface="等线" panose="02010600030101010101" pitchFamily="2" charset="-122"/>
              <a:cs typeface="+mn-ea"/>
              <a:sym typeface="+mn-lt"/>
            </a:endParaRPr>
          </a:p>
        </p:txBody>
      </p:sp>
      <p:sp>
        <p:nvSpPr>
          <p:cNvPr id="3" name="文本框 2"/>
          <p:cNvSpPr txBox="1"/>
          <p:nvPr/>
        </p:nvSpPr>
        <p:spPr>
          <a:xfrm>
            <a:off x="4956810" y="2171700"/>
            <a:ext cx="2317115" cy="768350"/>
          </a:xfrm>
          <a:prstGeom prst="rect">
            <a:avLst/>
          </a:prstGeom>
          <a:noFill/>
        </p:spPr>
        <p:txBody>
          <a:bodyPr wrap="square" rtlCol="0">
            <a:spAutoFit/>
          </a:bodyPr>
          <a:lstStyle/>
          <a:p>
            <a:pPr algn="dist"/>
            <a:r>
              <a:rPr lang="en-US" altLang="zh-CN" sz="4400" dirty="0">
                <a:solidFill>
                  <a:schemeClr val="bg1"/>
                </a:solidFill>
                <a:latin typeface="等线" panose="02010600030101010101" pitchFamily="2" charset="-122"/>
                <a:ea typeface="等线" panose="02010600030101010101" pitchFamily="2" charset="-122"/>
                <a:cs typeface="+mn-ea"/>
                <a:sym typeface="+mn-lt"/>
              </a:rPr>
              <a:t>part.07</a:t>
            </a:r>
            <a:endParaRPr lang="en-US" altLang="zh-CN" sz="4400" dirty="0">
              <a:solidFill>
                <a:schemeClr val="bg1"/>
              </a:solidFill>
              <a:latin typeface="等线" panose="02010600030101010101" pitchFamily="2" charset="-122"/>
              <a:ea typeface="等线" panose="02010600030101010101" pitchFamily="2" charset="-122"/>
              <a:cs typeface="+mn-ea"/>
              <a:sym typeface="+mn-lt"/>
            </a:endParaRPr>
          </a:p>
        </p:txBody>
      </p:sp>
      <p:sp>
        <p:nvSpPr>
          <p:cNvPr id="131" name="Freeform 341"/>
          <p:cNvSpPr>
            <a:spLocks noEditPoints="1"/>
          </p:cNvSpPr>
          <p:nvPr/>
        </p:nvSpPr>
        <p:spPr bwMode="auto">
          <a:xfrm>
            <a:off x="4211320" y="2327910"/>
            <a:ext cx="590550" cy="455930"/>
          </a:xfrm>
          <a:custGeom>
            <a:avLst/>
            <a:gdLst>
              <a:gd name="T0" fmla="*/ 33 w 97"/>
              <a:gd name="T1" fmla="*/ 75 h 75"/>
              <a:gd name="T2" fmla="*/ 44 w 97"/>
              <a:gd name="T3" fmla="*/ 75 h 75"/>
              <a:gd name="T4" fmla="*/ 47 w 97"/>
              <a:gd name="T5" fmla="*/ 73 h 75"/>
              <a:gd name="T6" fmla="*/ 47 w 97"/>
              <a:gd name="T7" fmla="*/ 49 h 75"/>
              <a:gd name="T8" fmla="*/ 39 w 97"/>
              <a:gd name="T9" fmla="*/ 45 h 75"/>
              <a:gd name="T10" fmla="*/ 30 w 97"/>
              <a:gd name="T11" fmla="*/ 50 h 75"/>
              <a:gd name="T12" fmla="*/ 30 w 97"/>
              <a:gd name="T13" fmla="*/ 73 h 75"/>
              <a:gd name="T14" fmla="*/ 33 w 97"/>
              <a:gd name="T15" fmla="*/ 75 h 75"/>
              <a:gd name="T16" fmla="*/ 0 w 97"/>
              <a:gd name="T17" fmla="*/ 49 h 75"/>
              <a:gd name="T18" fmla="*/ 37 w 97"/>
              <a:gd name="T19" fmla="*/ 28 h 75"/>
              <a:gd name="T20" fmla="*/ 39 w 97"/>
              <a:gd name="T21" fmla="*/ 26 h 75"/>
              <a:gd name="T22" fmla="*/ 41 w 97"/>
              <a:gd name="T23" fmla="*/ 28 h 75"/>
              <a:gd name="T24" fmla="*/ 52 w 97"/>
              <a:gd name="T25" fmla="*/ 34 h 75"/>
              <a:gd name="T26" fmla="*/ 81 w 97"/>
              <a:gd name="T27" fmla="*/ 9 h 75"/>
              <a:gd name="T28" fmla="*/ 77 w 97"/>
              <a:gd name="T29" fmla="*/ 4 h 75"/>
              <a:gd name="T30" fmla="*/ 87 w 97"/>
              <a:gd name="T31" fmla="*/ 2 h 75"/>
              <a:gd name="T32" fmla="*/ 97 w 97"/>
              <a:gd name="T33" fmla="*/ 0 h 75"/>
              <a:gd name="T34" fmla="*/ 94 w 97"/>
              <a:gd name="T35" fmla="*/ 10 h 75"/>
              <a:gd name="T36" fmla="*/ 91 w 97"/>
              <a:gd name="T37" fmla="*/ 19 h 75"/>
              <a:gd name="T38" fmla="*/ 87 w 97"/>
              <a:gd name="T39" fmla="*/ 15 h 75"/>
              <a:gd name="T40" fmla="*/ 55 w 97"/>
              <a:gd name="T41" fmla="*/ 42 h 75"/>
              <a:gd name="T42" fmla="*/ 53 w 97"/>
              <a:gd name="T43" fmla="*/ 44 h 75"/>
              <a:gd name="T44" fmla="*/ 50 w 97"/>
              <a:gd name="T45" fmla="*/ 43 h 75"/>
              <a:gd name="T46" fmla="*/ 39 w 97"/>
              <a:gd name="T47" fmla="*/ 36 h 75"/>
              <a:gd name="T48" fmla="*/ 5 w 97"/>
              <a:gd name="T49" fmla="*/ 57 h 75"/>
              <a:gd name="T50" fmla="*/ 0 w 97"/>
              <a:gd name="T51" fmla="*/ 49 h 75"/>
              <a:gd name="T52" fmla="*/ 10 w 97"/>
              <a:gd name="T53" fmla="*/ 75 h 75"/>
              <a:gd name="T54" fmla="*/ 21 w 97"/>
              <a:gd name="T55" fmla="*/ 75 h 75"/>
              <a:gd name="T56" fmla="*/ 23 w 97"/>
              <a:gd name="T57" fmla="*/ 73 h 75"/>
              <a:gd name="T58" fmla="*/ 23 w 97"/>
              <a:gd name="T59" fmla="*/ 54 h 75"/>
              <a:gd name="T60" fmla="*/ 7 w 97"/>
              <a:gd name="T61" fmla="*/ 64 h 75"/>
              <a:gd name="T62" fmla="*/ 7 w 97"/>
              <a:gd name="T63" fmla="*/ 73 h 75"/>
              <a:gd name="T64" fmla="*/ 10 w 97"/>
              <a:gd name="T65" fmla="*/ 75 h 75"/>
              <a:gd name="T66" fmla="*/ 56 w 97"/>
              <a:gd name="T67" fmla="*/ 75 h 75"/>
              <a:gd name="T68" fmla="*/ 67 w 97"/>
              <a:gd name="T69" fmla="*/ 75 h 75"/>
              <a:gd name="T70" fmla="*/ 70 w 97"/>
              <a:gd name="T71" fmla="*/ 73 h 75"/>
              <a:gd name="T72" fmla="*/ 70 w 97"/>
              <a:gd name="T73" fmla="*/ 39 h 75"/>
              <a:gd name="T74" fmla="*/ 70 w 97"/>
              <a:gd name="T75" fmla="*/ 39 h 75"/>
              <a:gd name="T76" fmla="*/ 54 w 97"/>
              <a:gd name="T77" fmla="*/ 53 h 75"/>
              <a:gd name="T78" fmla="*/ 53 w 97"/>
              <a:gd name="T79" fmla="*/ 52 h 75"/>
              <a:gd name="T80" fmla="*/ 53 w 97"/>
              <a:gd name="T81" fmla="*/ 73 h 75"/>
              <a:gd name="T82" fmla="*/ 56 w 97"/>
              <a:gd name="T83" fmla="*/ 75 h 75"/>
              <a:gd name="T84" fmla="*/ 79 w 97"/>
              <a:gd name="T85" fmla="*/ 75 h 75"/>
              <a:gd name="T86" fmla="*/ 90 w 97"/>
              <a:gd name="T87" fmla="*/ 75 h 75"/>
              <a:gd name="T88" fmla="*/ 93 w 97"/>
              <a:gd name="T89" fmla="*/ 73 h 75"/>
              <a:gd name="T90" fmla="*/ 93 w 97"/>
              <a:gd name="T91" fmla="*/ 32 h 75"/>
              <a:gd name="T92" fmla="*/ 86 w 97"/>
              <a:gd name="T93" fmla="*/ 24 h 75"/>
              <a:gd name="T94" fmla="*/ 77 w 97"/>
              <a:gd name="T95" fmla="*/ 33 h 75"/>
              <a:gd name="T96" fmla="*/ 77 w 97"/>
              <a:gd name="T97" fmla="*/ 73 h 75"/>
              <a:gd name="T98" fmla="*/ 79 w 97"/>
              <a:gd name="T9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7" h="75">
                <a:moveTo>
                  <a:pt x="33" y="75"/>
                </a:moveTo>
                <a:cubicBezTo>
                  <a:pt x="37" y="75"/>
                  <a:pt x="40" y="75"/>
                  <a:pt x="44" y="75"/>
                </a:cubicBezTo>
                <a:cubicBezTo>
                  <a:pt x="45" y="75"/>
                  <a:pt x="47" y="74"/>
                  <a:pt x="47" y="73"/>
                </a:cubicBezTo>
                <a:cubicBezTo>
                  <a:pt x="47" y="49"/>
                  <a:pt x="47" y="49"/>
                  <a:pt x="47" y="49"/>
                </a:cubicBezTo>
                <a:cubicBezTo>
                  <a:pt x="39" y="45"/>
                  <a:pt x="39" y="45"/>
                  <a:pt x="39" y="45"/>
                </a:cubicBezTo>
                <a:cubicBezTo>
                  <a:pt x="30" y="50"/>
                  <a:pt x="30" y="50"/>
                  <a:pt x="30" y="50"/>
                </a:cubicBezTo>
                <a:cubicBezTo>
                  <a:pt x="30" y="73"/>
                  <a:pt x="30" y="73"/>
                  <a:pt x="30" y="73"/>
                </a:cubicBezTo>
                <a:cubicBezTo>
                  <a:pt x="30" y="74"/>
                  <a:pt x="31" y="75"/>
                  <a:pt x="33" y="75"/>
                </a:cubicBezTo>
                <a:close/>
                <a:moveTo>
                  <a:pt x="0" y="49"/>
                </a:moveTo>
                <a:cubicBezTo>
                  <a:pt x="37" y="28"/>
                  <a:pt x="37" y="28"/>
                  <a:pt x="37" y="28"/>
                </a:cubicBezTo>
                <a:cubicBezTo>
                  <a:pt x="39" y="26"/>
                  <a:pt x="39" y="26"/>
                  <a:pt x="39" y="26"/>
                </a:cubicBezTo>
                <a:cubicBezTo>
                  <a:pt x="41" y="28"/>
                  <a:pt x="41" y="28"/>
                  <a:pt x="41" y="28"/>
                </a:cubicBezTo>
                <a:cubicBezTo>
                  <a:pt x="52" y="34"/>
                  <a:pt x="52" y="34"/>
                  <a:pt x="52" y="34"/>
                </a:cubicBezTo>
                <a:cubicBezTo>
                  <a:pt x="81" y="9"/>
                  <a:pt x="81" y="9"/>
                  <a:pt x="81" y="9"/>
                </a:cubicBezTo>
                <a:cubicBezTo>
                  <a:pt x="77" y="4"/>
                  <a:pt x="77" y="4"/>
                  <a:pt x="77" y="4"/>
                </a:cubicBezTo>
                <a:cubicBezTo>
                  <a:pt x="87" y="2"/>
                  <a:pt x="87" y="2"/>
                  <a:pt x="87" y="2"/>
                </a:cubicBezTo>
                <a:cubicBezTo>
                  <a:pt x="97" y="0"/>
                  <a:pt x="97" y="0"/>
                  <a:pt x="97" y="0"/>
                </a:cubicBezTo>
                <a:cubicBezTo>
                  <a:pt x="94" y="10"/>
                  <a:pt x="94" y="10"/>
                  <a:pt x="94" y="10"/>
                </a:cubicBezTo>
                <a:cubicBezTo>
                  <a:pt x="91" y="19"/>
                  <a:pt x="91" y="19"/>
                  <a:pt x="91" y="19"/>
                </a:cubicBezTo>
                <a:cubicBezTo>
                  <a:pt x="87" y="15"/>
                  <a:pt x="87" y="15"/>
                  <a:pt x="87" y="15"/>
                </a:cubicBezTo>
                <a:cubicBezTo>
                  <a:pt x="55" y="42"/>
                  <a:pt x="55" y="42"/>
                  <a:pt x="55" y="42"/>
                </a:cubicBezTo>
                <a:cubicBezTo>
                  <a:pt x="53" y="44"/>
                  <a:pt x="53" y="44"/>
                  <a:pt x="53" y="44"/>
                </a:cubicBezTo>
                <a:cubicBezTo>
                  <a:pt x="50" y="43"/>
                  <a:pt x="50" y="43"/>
                  <a:pt x="50" y="43"/>
                </a:cubicBezTo>
                <a:cubicBezTo>
                  <a:pt x="39" y="36"/>
                  <a:pt x="39" y="36"/>
                  <a:pt x="39" y="36"/>
                </a:cubicBezTo>
                <a:cubicBezTo>
                  <a:pt x="5" y="57"/>
                  <a:pt x="5" y="57"/>
                  <a:pt x="5" y="57"/>
                </a:cubicBezTo>
                <a:cubicBezTo>
                  <a:pt x="0" y="49"/>
                  <a:pt x="0" y="49"/>
                  <a:pt x="0" y="49"/>
                </a:cubicBezTo>
                <a:close/>
                <a:moveTo>
                  <a:pt x="10" y="75"/>
                </a:moveTo>
                <a:cubicBezTo>
                  <a:pt x="21" y="75"/>
                  <a:pt x="21" y="75"/>
                  <a:pt x="21" y="75"/>
                </a:cubicBezTo>
                <a:cubicBezTo>
                  <a:pt x="22" y="75"/>
                  <a:pt x="23" y="74"/>
                  <a:pt x="23" y="73"/>
                </a:cubicBezTo>
                <a:cubicBezTo>
                  <a:pt x="23" y="54"/>
                  <a:pt x="23" y="54"/>
                  <a:pt x="23" y="54"/>
                </a:cubicBezTo>
                <a:cubicBezTo>
                  <a:pt x="7" y="64"/>
                  <a:pt x="7" y="64"/>
                  <a:pt x="7" y="64"/>
                </a:cubicBezTo>
                <a:cubicBezTo>
                  <a:pt x="7" y="73"/>
                  <a:pt x="7" y="73"/>
                  <a:pt x="7" y="73"/>
                </a:cubicBezTo>
                <a:cubicBezTo>
                  <a:pt x="7" y="74"/>
                  <a:pt x="8" y="75"/>
                  <a:pt x="10" y="75"/>
                </a:cubicBezTo>
                <a:close/>
                <a:moveTo>
                  <a:pt x="56" y="75"/>
                </a:moveTo>
                <a:cubicBezTo>
                  <a:pt x="60" y="75"/>
                  <a:pt x="63" y="75"/>
                  <a:pt x="67" y="75"/>
                </a:cubicBezTo>
                <a:cubicBezTo>
                  <a:pt x="69" y="75"/>
                  <a:pt x="70" y="74"/>
                  <a:pt x="70" y="73"/>
                </a:cubicBezTo>
                <a:cubicBezTo>
                  <a:pt x="70" y="62"/>
                  <a:pt x="70" y="50"/>
                  <a:pt x="70" y="39"/>
                </a:cubicBezTo>
                <a:cubicBezTo>
                  <a:pt x="70" y="39"/>
                  <a:pt x="70" y="39"/>
                  <a:pt x="70" y="39"/>
                </a:cubicBezTo>
                <a:cubicBezTo>
                  <a:pt x="54" y="53"/>
                  <a:pt x="54" y="53"/>
                  <a:pt x="54" y="53"/>
                </a:cubicBezTo>
                <a:cubicBezTo>
                  <a:pt x="53" y="52"/>
                  <a:pt x="53" y="52"/>
                  <a:pt x="53" y="52"/>
                </a:cubicBezTo>
                <a:cubicBezTo>
                  <a:pt x="53" y="73"/>
                  <a:pt x="53" y="73"/>
                  <a:pt x="53" y="73"/>
                </a:cubicBezTo>
                <a:cubicBezTo>
                  <a:pt x="53" y="74"/>
                  <a:pt x="55" y="75"/>
                  <a:pt x="56" y="75"/>
                </a:cubicBezTo>
                <a:close/>
                <a:moveTo>
                  <a:pt x="79" y="75"/>
                </a:moveTo>
                <a:cubicBezTo>
                  <a:pt x="90" y="75"/>
                  <a:pt x="90" y="75"/>
                  <a:pt x="90" y="75"/>
                </a:cubicBezTo>
                <a:cubicBezTo>
                  <a:pt x="92" y="75"/>
                  <a:pt x="93" y="74"/>
                  <a:pt x="93" y="73"/>
                </a:cubicBezTo>
                <a:cubicBezTo>
                  <a:pt x="93" y="32"/>
                  <a:pt x="93" y="32"/>
                  <a:pt x="93" y="32"/>
                </a:cubicBezTo>
                <a:cubicBezTo>
                  <a:pt x="86" y="24"/>
                  <a:pt x="86" y="24"/>
                  <a:pt x="86" y="24"/>
                </a:cubicBezTo>
                <a:cubicBezTo>
                  <a:pt x="77" y="33"/>
                  <a:pt x="77" y="33"/>
                  <a:pt x="77" y="33"/>
                </a:cubicBezTo>
                <a:cubicBezTo>
                  <a:pt x="77" y="73"/>
                  <a:pt x="77" y="73"/>
                  <a:pt x="77" y="73"/>
                </a:cubicBezTo>
                <a:cubicBezTo>
                  <a:pt x="77" y="74"/>
                  <a:pt x="78" y="75"/>
                  <a:pt x="79" y="75"/>
                </a:cubicBezTo>
                <a:close/>
              </a:path>
            </a:pathLst>
          </a:custGeom>
          <a:solidFill>
            <a:schemeClr val="bg1"/>
          </a:solidFill>
          <a:ln>
            <a:noFill/>
          </a:ln>
        </p:spPr>
        <p:txBody>
          <a:bodyPr vert="horz" wrap="square" lIns="91440" tIns="45720" rIns="91440" bIns="45720" numCol="1" anchor="t" anchorCtr="0" compatLnSpc="1"/>
          <a:lstStyle/>
          <a:p>
            <a:pPr>
              <a:lnSpc>
                <a:spcPct val="150000"/>
              </a:lnSpc>
            </a:pPr>
            <a:endParaRPr lang="zh-CN" altLang="en-US" sz="1100" dirty="0">
              <a:solidFill>
                <a:prstClr val="black"/>
              </a:solidFill>
              <a:latin typeface="等线" panose="02010600030101010101" pitchFamily="2" charset="-122"/>
              <a:ea typeface="等线" panose="02010600030101010101" pitchFamily="2" charset="-122"/>
              <a:cs typeface="+mn-ea"/>
              <a:sym typeface="Arial" panose="020B0604020202020204" pitchFamily="34" charset="0"/>
            </a:endParaRPr>
          </a:p>
        </p:txBody>
      </p:sp>
    </p:spTree>
    <p:custDataLst>
      <p:tags r:id="rId2"/>
    </p:custDataLst>
  </p:cSld>
  <p:clrMapOvr>
    <a:masterClrMapping/>
  </p:clrMapOvr>
  <p:transition advClick="0" advTm="0">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custDataLst>
              <p:tags r:id="rId1"/>
            </p:custDataLst>
          </p:nvPr>
        </p:nvGraphicFramePr>
        <p:xfrm>
          <a:off x="772160" y="1371600"/>
          <a:ext cx="3290570" cy="2893060"/>
        </p:xfrm>
        <a:graphic>
          <a:graphicData uri="http://schemas.openxmlformats.org/drawingml/2006/table">
            <a:tbl>
              <a:tblPr firstRow="1" bandRow="1">
                <a:tableStyleId>{793D81CF-94F2-401A-BA57-92F5A7B2D0C5}</a:tableStyleId>
              </a:tblPr>
              <a:tblGrid>
                <a:gridCol w="850900"/>
                <a:gridCol w="1290955"/>
                <a:gridCol w="1148715"/>
              </a:tblGrid>
              <a:tr h="429895">
                <a:tc>
                  <a:txBody>
                    <a:bodyPr/>
                    <a:lstStyle/>
                    <a:p>
                      <a:pPr algn="l" fontAlgn="ctr"/>
                      <a:r>
                        <a:rPr lang="zh-CN" altLang="en-US" sz="1400" u="none" strike="noStrike">
                          <a:effectLst/>
                          <a:latin typeface="等线" panose="02010600030101010101" pitchFamily="2" charset="-122"/>
                          <a:ea typeface="等线" panose="02010600030101010101" pitchFamily="2" charset="-122"/>
                        </a:rPr>
                        <a:t>　</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400" u="none" strike="noStrike">
                          <a:effectLst/>
                          <a:latin typeface="等线" panose="02010600030101010101" pitchFamily="2" charset="-122"/>
                          <a:ea typeface="等线" panose="02010600030101010101" pitchFamily="2" charset="-122"/>
                        </a:rPr>
                        <a:t>计划时间</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400" u="none" strike="noStrike">
                          <a:effectLst/>
                          <a:latin typeface="等线" panose="02010600030101010101" pitchFamily="2" charset="-122"/>
                          <a:ea typeface="等线" panose="02010600030101010101" pitchFamily="2" charset="-122"/>
                        </a:rPr>
                        <a:t>实际时间</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r>
              <a:tr h="273685">
                <a:tc>
                  <a:txBody>
                    <a:bodyPr/>
                    <a:lstStyle/>
                    <a:p>
                      <a:pPr algn="l" fontAlgn="ctr"/>
                      <a:r>
                        <a:rPr lang="en-GB" sz="1400" u="none" strike="noStrike" dirty="0">
                          <a:effectLst/>
                          <a:latin typeface="等线" panose="02010600030101010101" pitchFamily="2" charset="-122"/>
                          <a:ea typeface="等线" panose="02010600030101010101" pitchFamily="2" charset="-122"/>
                        </a:rPr>
                        <a:t>TR1</a:t>
                      </a:r>
                      <a:endParaRPr lang="en-GB" sz="14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indent="0" algn="ctr">
                        <a:buNone/>
                      </a:pPr>
                      <a:r>
                        <a:rPr lang="en-US" sz="1400" b="0">
                          <a:solidFill>
                            <a:srgbClr val="000000"/>
                          </a:solidFill>
                          <a:latin typeface="等线" panose="02010600030101010101" pitchFamily="2" charset="-122"/>
                          <a:ea typeface="等线" panose="02010600030101010101" pitchFamily="2" charset="-122"/>
                        </a:rPr>
                        <a:t>2022.09</a:t>
                      </a:r>
                      <a:endParaRPr lang="en-US" altLang="en-US" sz="1400" b="0">
                        <a:solidFill>
                          <a:srgbClr val="000000"/>
                        </a:solidFill>
                        <a:latin typeface="等线" panose="02010600030101010101" pitchFamily="2" charset="-122"/>
                        <a:ea typeface="等线" panose="02010600030101010101" pitchFamily="2" charset="-122"/>
                      </a:endParaRPr>
                    </a:p>
                  </a:txBody>
                  <a:tcPr marL="12700" marR="12700" marT="12700" vert="horz" anchor="ctr" anchorCtr="0"/>
                </a:tc>
                <a:tc>
                  <a:txBody>
                    <a:bodyPr/>
                    <a:lstStyle/>
                    <a:p>
                      <a:pPr algn="l" fontAlgn="ctr"/>
                      <a:r>
                        <a:rPr lang="en-US" sz="1400" u="none" strike="noStrike" dirty="0">
                          <a:effectLst/>
                          <a:latin typeface="等线" panose="02010600030101010101" pitchFamily="2" charset="-122"/>
                          <a:ea typeface="等线" panose="02010600030101010101" pitchFamily="2" charset="-122"/>
                          <a:cs typeface="等线" panose="02010600030101010101" pitchFamily="2" charset="-122"/>
                        </a:rPr>
                        <a:t>2022.10.10</a:t>
                      </a:r>
                      <a:endParaRPr lang="en-US" sz="1400" b="0" i="0" u="none" strike="noStrike" dirty="0">
                        <a:solidFill>
                          <a:srgbClr val="000000"/>
                        </a:solidFill>
                        <a:effectLst/>
                        <a:latin typeface="等线" panose="02010600030101010101" pitchFamily="2" charset="-122"/>
                        <a:ea typeface="等线" panose="02010600030101010101" pitchFamily="2" charset="-122"/>
                        <a:cs typeface="等线" panose="02010600030101010101" pitchFamily="2" charset="-122"/>
                      </a:endParaRPr>
                    </a:p>
                  </a:txBody>
                  <a:tcPr marL="0" marR="0" marT="0" marB="0" anchor="ctr"/>
                </a:tc>
              </a:tr>
              <a:tr h="273685">
                <a:tc>
                  <a:txBody>
                    <a:bodyPr/>
                    <a:lstStyle/>
                    <a:p>
                      <a:pPr algn="l" fontAlgn="ctr"/>
                      <a:r>
                        <a:rPr lang="en-GB" sz="1400" u="none" strike="noStrike" dirty="0">
                          <a:effectLst/>
                          <a:latin typeface="等线" panose="02010600030101010101" pitchFamily="2" charset="-122"/>
                          <a:ea typeface="等线" panose="02010600030101010101" pitchFamily="2" charset="-122"/>
                        </a:rPr>
                        <a:t>DCP1</a:t>
                      </a:r>
                      <a:endParaRPr lang="en-GB" sz="14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indent="0" algn="ctr">
                        <a:buNone/>
                      </a:pPr>
                      <a:r>
                        <a:rPr lang="en-US" sz="1400" b="0">
                          <a:solidFill>
                            <a:srgbClr val="000000"/>
                          </a:solidFill>
                          <a:latin typeface="等线" panose="02010600030101010101" pitchFamily="2" charset="-122"/>
                          <a:ea typeface="等线" panose="02010600030101010101" pitchFamily="2" charset="-122"/>
                        </a:rPr>
                        <a:t>2022.10</a:t>
                      </a:r>
                      <a:endParaRPr lang="en-US" altLang="en-US" sz="1400" b="0">
                        <a:solidFill>
                          <a:srgbClr val="000000"/>
                        </a:solidFill>
                        <a:latin typeface="等线" panose="02010600030101010101" pitchFamily="2" charset="-122"/>
                        <a:ea typeface="等线" panose="02010600030101010101" pitchFamily="2" charset="-122"/>
                      </a:endParaRPr>
                    </a:p>
                  </a:txBody>
                  <a:tcPr marL="12700" marR="12700" marT="12700" vert="horz" anchor="ctr" anchorCtr="0"/>
                </a:tc>
                <a:tc>
                  <a:txBody>
                    <a:bodyPr/>
                    <a:lstStyle/>
                    <a:p>
                      <a:pPr algn="l" fontAlgn="ctr"/>
                      <a:r>
                        <a:rPr lang="zh-CN" altLang="en-US" sz="1400" u="none" strike="noStrike">
                          <a:effectLst/>
                          <a:latin typeface="等线" panose="02010600030101010101" pitchFamily="2" charset="-122"/>
                          <a:ea typeface="等线" panose="02010600030101010101" pitchFamily="2" charset="-122"/>
                        </a:rPr>
                        <a:t>　</a:t>
                      </a: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r>
              <a:tr h="273685">
                <a:tc>
                  <a:txBody>
                    <a:bodyPr/>
                    <a:lstStyle/>
                    <a:p>
                      <a:pPr algn="l" fontAlgn="ctr"/>
                      <a:r>
                        <a:rPr lang="en-GB" sz="1400" u="none" strike="noStrike" dirty="0">
                          <a:effectLst/>
                          <a:latin typeface="等线" panose="02010600030101010101" pitchFamily="2" charset="-122"/>
                          <a:ea typeface="等线" panose="02010600030101010101" pitchFamily="2" charset="-122"/>
                        </a:rPr>
                        <a:t>TR2</a:t>
                      </a:r>
                      <a:endParaRPr lang="en-GB" sz="14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indent="0" algn="ctr">
                        <a:buNone/>
                      </a:pPr>
                      <a:r>
                        <a:rPr lang="en-US" sz="1400" b="0">
                          <a:solidFill>
                            <a:srgbClr val="000000"/>
                          </a:solidFill>
                          <a:latin typeface="等线" panose="02010600030101010101" pitchFamily="2" charset="-122"/>
                          <a:ea typeface="等线" panose="02010600030101010101" pitchFamily="2" charset="-122"/>
                        </a:rPr>
                        <a:t>2022.11</a:t>
                      </a:r>
                      <a:endParaRPr lang="en-US" altLang="en-US" sz="1400" b="0">
                        <a:solidFill>
                          <a:srgbClr val="000000"/>
                        </a:solidFill>
                        <a:latin typeface="等线" panose="02010600030101010101" pitchFamily="2" charset="-122"/>
                        <a:ea typeface="等线" panose="02010600030101010101" pitchFamily="2" charset="-122"/>
                      </a:endParaRPr>
                    </a:p>
                  </a:txBody>
                  <a:tcPr marL="12700" marR="12700" marT="12700" vert="horz" anchor="ctr" anchorCtr="0"/>
                </a:tc>
                <a:tc>
                  <a:txBody>
                    <a:bodyPr/>
                    <a:lstStyle/>
                    <a:p>
                      <a:pPr algn="l" fontAlgn="ctr"/>
                      <a:r>
                        <a:rPr lang="zh-CN" altLang="en-US" sz="1400" u="none" strike="noStrike">
                          <a:effectLst/>
                          <a:latin typeface="等线" panose="02010600030101010101" pitchFamily="2" charset="-122"/>
                          <a:ea typeface="等线" panose="02010600030101010101" pitchFamily="2" charset="-122"/>
                        </a:rPr>
                        <a:t>　</a:t>
                      </a: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r>
              <a:tr h="273685">
                <a:tc>
                  <a:txBody>
                    <a:bodyPr/>
                    <a:lstStyle/>
                    <a:p>
                      <a:pPr algn="l" fontAlgn="ctr"/>
                      <a:r>
                        <a:rPr lang="en-GB" sz="1400" u="none" strike="noStrike" dirty="0">
                          <a:effectLst/>
                          <a:latin typeface="等线" panose="02010600030101010101" pitchFamily="2" charset="-122"/>
                          <a:ea typeface="等线" panose="02010600030101010101" pitchFamily="2" charset="-122"/>
                        </a:rPr>
                        <a:t>DCP2</a:t>
                      </a:r>
                      <a:endParaRPr lang="en-GB" sz="14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indent="0" algn="ctr">
                        <a:buNone/>
                      </a:pPr>
                      <a:r>
                        <a:rPr lang="en-US" sz="1400" b="0">
                          <a:solidFill>
                            <a:srgbClr val="000000"/>
                          </a:solidFill>
                          <a:latin typeface="等线" panose="02010600030101010101" pitchFamily="2" charset="-122"/>
                          <a:ea typeface="等线" panose="02010600030101010101" pitchFamily="2" charset="-122"/>
                        </a:rPr>
                        <a:t>2022.12</a:t>
                      </a:r>
                      <a:endParaRPr lang="en-US" altLang="en-US" sz="1400" b="0">
                        <a:solidFill>
                          <a:srgbClr val="000000"/>
                        </a:solidFill>
                        <a:latin typeface="等线" panose="02010600030101010101" pitchFamily="2" charset="-122"/>
                        <a:ea typeface="等线" panose="02010600030101010101" pitchFamily="2" charset="-122"/>
                      </a:endParaRPr>
                    </a:p>
                  </a:txBody>
                  <a:tcPr marL="12700" marR="12700" marT="12700" vert="horz" anchor="ctr" anchorCtr="0"/>
                </a:tc>
                <a:tc>
                  <a:txBody>
                    <a:bodyPr/>
                    <a:lstStyle/>
                    <a:p>
                      <a:pPr algn="l" fontAlgn="ctr"/>
                      <a:r>
                        <a:rPr lang="zh-CN" altLang="en-US" sz="1400" u="none" strike="noStrike">
                          <a:effectLst/>
                          <a:latin typeface="等线" panose="02010600030101010101" pitchFamily="2" charset="-122"/>
                          <a:ea typeface="等线" panose="02010600030101010101" pitchFamily="2" charset="-122"/>
                        </a:rPr>
                        <a:t>　</a:t>
                      </a: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r>
              <a:tr h="273685">
                <a:tc>
                  <a:txBody>
                    <a:bodyPr/>
                    <a:lstStyle/>
                    <a:p>
                      <a:pPr algn="l" fontAlgn="ctr"/>
                      <a:r>
                        <a:rPr lang="en-GB" sz="1400" u="none" strike="noStrike" dirty="0">
                          <a:effectLst/>
                          <a:latin typeface="等线" panose="02010600030101010101" pitchFamily="2" charset="-122"/>
                          <a:ea typeface="等线" panose="02010600030101010101" pitchFamily="2" charset="-122"/>
                        </a:rPr>
                        <a:t>TR3</a:t>
                      </a:r>
                      <a:endParaRPr lang="en-GB" sz="14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indent="0" algn="ctr">
                        <a:buNone/>
                      </a:pPr>
                      <a:r>
                        <a:rPr lang="en-US" sz="1400" b="0">
                          <a:solidFill>
                            <a:srgbClr val="000000"/>
                          </a:solidFill>
                          <a:latin typeface="等线" panose="02010600030101010101" pitchFamily="2" charset="-122"/>
                          <a:ea typeface="等线" panose="02010600030101010101" pitchFamily="2" charset="-122"/>
                        </a:rPr>
                        <a:t>2023.01</a:t>
                      </a:r>
                      <a:endParaRPr lang="en-US" altLang="en-US" sz="1400" b="0">
                        <a:solidFill>
                          <a:srgbClr val="000000"/>
                        </a:solidFill>
                        <a:latin typeface="等线" panose="02010600030101010101" pitchFamily="2" charset="-122"/>
                        <a:ea typeface="等线" panose="02010600030101010101" pitchFamily="2" charset="-122"/>
                      </a:endParaRPr>
                    </a:p>
                  </a:txBody>
                  <a:tcPr marL="12700" marR="12700" marT="12700" vert="horz" anchor="ctr" anchorCtr="0"/>
                </a:tc>
                <a:tc>
                  <a:txBody>
                    <a:bodyPr/>
                    <a:lstStyle/>
                    <a:p>
                      <a:pPr algn="l" fontAlgn="ctr"/>
                      <a:r>
                        <a:rPr lang="zh-CN" altLang="en-US" sz="1400" u="none" strike="noStrike">
                          <a:effectLst/>
                          <a:latin typeface="等线" panose="02010600030101010101" pitchFamily="2" charset="-122"/>
                          <a:ea typeface="等线" panose="02010600030101010101" pitchFamily="2" charset="-122"/>
                        </a:rPr>
                        <a:t>　</a:t>
                      </a: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r>
              <a:tr h="273685">
                <a:tc>
                  <a:txBody>
                    <a:bodyPr/>
                    <a:lstStyle/>
                    <a:p>
                      <a:pPr algn="l" fontAlgn="ctr"/>
                      <a:r>
                        <a:rPr lang="en-GB" sz="1400" u="none" strike="noStrike" dirty="0">
                          <a:effectLst/>
                          <a:latin typeface="等线" panose="02010600030101010101" pitchFamily="2" charset="-122"/>
                          <a:ea typeface="等线" panose="02010600030101010101" pitchFamily="2" charset="-122"/>
                        </a:rPr>
                        <a:t>TR4</a:t>
                      </a:r>
                      <a:endParaRPr lang="en-GB" sz="14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indent="0" algn="ctr">
                        <a:buNone/>
                      </a:pPr>
                      <a:r>
                        <a:rPr lang="en-US" sz="1400" b="0">
                          <a:solidFill>
                            <a:srgbClr val="000000"/>
                          </a:solidFill>
                          <a:latin typeface="等线" panose="02010600030101010101" pitchFamily="2" charset="-122"/>
                          <a:ea typeface="等线" panose="02010600030101010101" pitchFamily="2" charset="-122"/>
                        </a:rPr>
                        <a:t>2023.04</a:t>
                      </a:r>
                      <a:endParaRPr lang="en-US" altLang="en-US" sz="1400" b="0">
                        <a:solidFill>
                          <a:srgbClr val="000000"/>
                        </a:solidFill>
                        <a:latin typeface="等线" panose="02010600030101010101" pitchFamily="2" charset="-122"/>
                        <a:ea typeface="等线" panose="02010600030101010101" pitchFamily="2" charset="-122"/>
                      </a:endParaRPr>
                    </a:p>
                  </a:txBody>
                  <a:tcPr marL="12700" marR="12700" marT="12700" vert="horz" anchor="ctr" anchorCtr="0"/>
                </a:tc>
                <a:tc>
                  <a:txBody>
                    <a:bodyPr/>
                    <a:lstStyle/>
                    <a:p>
                      <a:pPr algn="l" fontAlgn="ctr"/>
                      <a:r>
                        <a:rPr lang="zh-CN" altLang="en-US" sz="1400" u="none" strike="noStrike">
                          <a:effectLst/>
                          <a:latin typeface="等线" panose="02010600030101010101" pitchFamily="2" charset="-122"/>
                          <a:ea typeface="等线" panose="02010600030101010101" pitchFamily="2" charset="-122"/>
                        </a:rPr>
                        <a:t>　</a:t>
                      </a: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r>
              <a:tr h="273685">
                <a:tc>
                  <a:txBody>
                    <a:bodyPr/>
                    <a:lstStyle/>
                    <a:p>
                      <a:pPr algn="l" fontAlgn="ctr"/>
                      <a:r>
                        <a:rPr lang="en-GB" sz="1400" u="none" strike="noStrike" dirty="0">
                          <a:effectLst/>
                          <a:latin typeface="等线" panose="02010600030101010101" pitchFamily="2" charset="-122"/>
                          <a:ea typeface="等线" panose="02010600030101010101" pitchFamily="2" charset="-122"/>
                        </a:rPr>
                        <a:t>TR5</a:t>
                      </a:r>
                      <a:endParaRPr lang="en-GB" sz="14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indent="0" algn="ctr">
                        <a:buNone/>
                      </a:pPr>
                      <a:r>
                        <a:rPr lang="en-US" sz="1400" b="0">
                          <a:solidFill>
                            <a:srgbClr val="000000"/>
                          </a:solidFill>
                          <a:latin typeface="等线" panose="02010600030101010101" pitchFamily="2" charset="-122"/>
                          <a:ea typeface="等线" panose="02010600030101010101" pitchFamily="2" charset="-122"/>
                        </a:rPr>
                        <a:t>2023.07</a:t>
                      </a:r>
                      <a:endParaRPr lang="en-US" altLang="en-US" sz="1400" b="0">
                        <a:solidFill>
                          <a:srgbClr val="000000"/>
                        </a:solidFill>
                        <a:latin typeface="等线" panose="02010600030101010101" pitchFamily="2" charset="-122"/>
                        <a:ea typeface="等线" panose="02010600030101010101" pitchFamily="2" charset="-122"/>
                      </a:endParaRPr>
                    </a:p>
                  </a:txBody>
                  <a:tcPr marL="12700" marR="12700" marT="12700" vert="horz" anchor="ctr" anchorCtr="0"/>
                </a:tc>
                <a:tc>
                  <a:txBody>
                    <a:bodyPr/>
                    <a:lstStyle/>
                    <a:p>
                      <a:pPr algn="l" fontAlgn="ctr"/>
                      <a:r>
                        <a:rPr lang="zh-CN" altLang="en-US" sz="1400" u="none" strike="noStrike">
                          <a:effectLst/>
                          <a:latin typeface="等线" panose="02010600030101010101" pitchFamily="2" charset="-122"/>
                          <a:ea typeface="等线" panose="02010600030101010101" pitchFamily="2" charset="-122"/>
                        </a:rPr>
                        <a:t>　</a:t>
                      </a: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r>
              <a:tr h="273685">
                <a:tc>
                  <a:txBody>
                    <a:bodyPr/>
                    <a:lstStyle/>
                    <a:p>
                      <a:pPr algn="l" fontAlgn="ctr"/>
                      <a:r>
                        <a:rPr lang="en-GB" sz="1400" u="none" strike="noStrike" dirty="0">
                          <a:effectLst/>
                          <a:latin typeface="等线" panose="02010600030101010101" pitchFamily="2" charset="-122"/>
                          <a:ea typeface="等线" panose="02010600030101010101" pitchFamily="2" charset="-122"/>
                        </a:rPr>
                        <a:t>TR6</a:t>
                      </a:r>
                      <a:endParaRPr lang="en-GB" sz="14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indent="0" algn="ctr">
                        <a:buNone/>
                      </a:pPr>
                      <a:r>
                        <a:rPr lang="en-US" sz="1400" b="0">
                          <a:solidFill>
                            <a:srgbClr val="000000"/>
                          </a:solidFill>
                          <a:latin typeface="等线" panose="02010600030101010101" pitchFamily="2" charset="-122"/>
                          <a:ea typeface="等线" panose="02010600030101010101" pitchFamily="2" charset="-122"/>
                        </a:rPr>
                        <a:t>2023.09</a:t>
                      </a:r>
                      <a:endParaRPr lang="en-US" altLang="en-US" sz="1400" b="0">
                        <a:solidFill>
                          <a:srgbClr val="000000"/>
                        </a:solidFill>
                        <a:latin typeface="等线" panose="02010600030101010101" pitchFamily="2" charset="-122"/>
                        <a:ea typeface="等线" panose="02010600030101010101" pitchFamily="2" charset="-122"/>
                      </a:endParaRPr>
                    </a:p>
                  </a:txBody>
                  <a:tcPr marL="12700" marR="12700" marT="12700" vert="horz" anchor="ctr" anchorCtr="0"/>
                </a:tc>
                <a:tc>
                  <a:txBody>
                    <a:bodyPr/>
                    <a:lstStyle/>
                    <a:p>
                      <a:pPr algn="l" fontAlgn="ctr"/>
                      <a:r>
                        <a:rPr lang="zh-CN" altLang="en-US" sz="1400" u="none" strike="noStrike">
                          <a:effectLst/>
                          <a:latin typeface="等线" panose="02010600030101010101" pitchFamily="2" charset="-122"/>
                          <a:ea typeface="等线" panose="02010600030101010101" pitchFamily="2" charset="-122"/>
                        </a:rPr>
                        <a:t>　</a:t>
                      </a: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r>
              <a:tr h="273685">
                <a:tc>
                  <a:txBody>
                    <a:bodyPr/>
                    <a:lstStyle/>
                    <a:p>
                      <a:pPr algn="l" fontAlgn="ctr"/>
                      <a:r>
                        <a:rPr lang="en-GB" sz="1400" u="none" strike="noStrike" dirty="0">
                          <a:effectLst/>
                          <a:latin typeface="等线" panose="02010600030101010101" pitchFamily="2" charset="-122"/>
                          <a:ea typeface="等线" panose="02010600030101010101" pitchFamily="2" charset="-122"/>
                        </a:rPr>
                        <a:t>DCP3</a:t>
                      </a:r>
                      <a:endParaRPr lang="en-GB" sz="14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indent="0" algn="ctr">
                        <a:buNone/>
                      </a:pPr>
                      <a:r>
                        <a:rPr lang="en-US" sz="1400" b="0">
                          <a:solidFill>
                            <a:srgbClr val="000000"/>
                          </a:solidFill>
                          <a:latin typeface="等线" panose="02010600030101010101" pitchFamily="2" charset="-122"/>
                          <a:ea typeface="等线" panose="02010600030101010101" pitchFamily="2" charset="-122"/>
                        </a:rPr>
                        <a:t>2025</a:t>
                      </a:r>
                      <a:endParaRPr lang="en-US" altLang="en-US" sz="1400" b="0">
                        <a:solidFill>
                          <a:srgbClr val="000000"/>
                        </a:solidFill>
                        <a:latin typeface="等线" panose="02010600030101010101" pitchFamily="2" charset="-122"/>
                        <a:ea typeface="等线" panose="02010600030101010101" pitchFamily="2" charset="-122"/>
                      </a:endParaRPr>
                    </a:p>
                  </a:txBody>
                  <a:tcPr marL="12700" marR="12700" marT="12700" vert="horz" anchor="ctr" anchorCtr="0"/>
                </a:tc>
                <a:tc>
                  <a:txBody>
                    <a:bodyPr/>
                    <a:lstStyle/>
                    <a:p>
                      <a:pPr algn="l" fontAlgn="ctr"/>
                      <a:r>
                        <a:rPr lang="zh-CN" altLang="en-US" sz="1400" u="none" strike="noStrike" dirty="0">
                          <a:effectLst/>
                          <a:latin typeface="等线" panose="02010600030101010101" pitchFamily="2" charset="-122"/>
                          <a:ea typeface="等线" panose="02010600030101010101" pitchFamily="2" charset="-122"/>
                        </a:rPr>
                        <a:t>　</a:t>
                      </a:r>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r>
            </a:tbl>
          </a:graphicData>
        </a:graphic>
      </p:graphicFrame>
      <p:sp>
        <p:nvSpPr>
          <p:cNvPr id="4" name="圆角矩形 3"/>
          <p:cNvSpPr/>
          <p:nvPr/>
        </p:nvSpPr>
        <p:spPr>
          <a:xfrm>
            <a:off x="1042670" y="467360"/>
            <a:ext cx="556895" cy="408305"/>
          </a:xfrm>
          <a:prstGeom prst="roundRect">
            <a:avLst>
              <a:gd name="adj" fmla="val 6594"/>
            </a:avLst>
          </a:prstGeom>
          <a:solidFill>
            <a:srgbClr val="26158C">
              <a:alpha val="80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latin typeface="等线" panose="02010600030101010101" pitchFamily="2" charset="-122"/>
              <a:ea typeface="等线" panose="02010600030101010101" pitchFamily="2" charset="-122"/>
              <a:cs typeface="字魂57号-创细黑" panose="00000500000000000000" charset="-122"/>
            </a:endParaRPr>
          </a:p>
        </p:txBody>
      </p:sp>
      <p:sp>
        <p:nvSpPr>
          <p:cNvPr id="5" name="文本框 4"/>
          <p:cNvSpPr txBox="1"/>
          <p:nvPr/>
        </p:nvSpPr>
        <p:spPr>
          <a:xfrm>
            <a:off x="1822450" y="467360"/>
            <a:ext cx="2878455" cy="398780"/>
          </a:xfrm>
          <a:prstGeom prst="rect">
            <a:avLst/>
          </a:prstGeom>
          <a:noFill/>
        </p:spPr>
        <p:txBody>
          <a:bodyPr wrap="square" rtlCol="0">
            <a:spAutoFit/>
          </a:bodyPr>
          <a:lstStyle/>
          <a:p>
            <a:pPr algn="dist"/>
            <a:r>
              <a:rPr lang="zh-CN" altLang="en-US" sz="2000" dirty="0">
                <a:solidFill>
                  <a:srgbClr val="26158C"/>
                </a:solidFill>
                <a:latin typeface="等线" panose="02010600030101010101" pitchFamily="2" charset="-122"/>
                <a:ea typeface="等线" panose="02010600030101010101" pitchFamily="2" charset="-122"/>
                <a:cs typeface="+mn-ea"/>
                <a:sym typeface="+mn-lt"/>
              </a:rPr>
              <a:t>里程碑节点</a:t>
            </a:r>
            <a:endParaRPr lang="zh-CN" altLang="en-US" sz="2000" dirty="0">
              <a:solidFill>
                <a:srgbClr val="26158C"/>
              </a:solidFill>
              <a:latin typeface="等线" panose="02010600030101010101" pitchFamily="2" charset="-122"/>
              <a:ea typeface="等线" panose="02010600030101010101" pitchFamily="2" charset="-122"/>
              <a:cs typeface="+mn-ea"/>
              <a:sym typeface="+mn-lt"/>
            </a:endParaRPr>
          </a:p>
        </p:txBody>
      </p:sp>
      <p:sp>
        <p:nvSpPr>
          <p:cNvPr id="6" name="圆角矩形 5"/>
          <p:cNvSpPr/>
          <p:nvPr/>
        </p:nvSpPr>
        <p:spPr>
          <a:xfrm>
            <a:off x="836295" y="355600"/>
            <a:ext cx="556895" cy="408305"/>
          </a:xfrm>
          <a:prstGeom prst="roundRect">
            <a:avLst>
              <a:gd name="adj" fmla="val 6594"/>
            </a:avLst>
          </a:prstGeom>
          <a:solidFill>
            <a:srgbClr val="26158C">
              <a:alpha val="35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latin typeface="等线" panose="02010600030101010101" pitchFamily="2" charset="-122"/>
              <a:ea typeface="等线" panose="02010600030101010101" pitchFamily="2" charset="-122"/>
              <a:cs typeface="字魂57号-创细黑" panose="00000500000000000000" charset="-122"/>
            </a:endParaRPr>
          </a:p>
        </p:txBody>
      </p:sp>
      <p:pic>
        <p:nvPicPr>
          <p:cNvPr id="19" name="图片 18"/>
          <p:cNvPicPr>
            <a:picLocks noChangeAspect="1"/>
          </p:cNvPicPr>
          <p:nvPr/>
        </p:nvPicPr>
        <p:blipFill>
          <a:blip r:embed="rId2"/>
          <a:stretch>
            <a:fillRect/>
          </a:stretch>
        </p:blipFill>
        <p:spPr>
          <a:xfrm>
            <a:off x="4253230" y="1371600"/>
            <a:ext cx="7313930" cy="4173220"/>
          </a:xfrm>
          <a:prstGeom prst="rect">
            <a:avLst/>
          </a:prstGeom>
        </p:spPr>
      </p:pic>
    </p:spTree>
  </p:cSld>
  <p:clrMapOvr>
    <a:masterClrMapping/>
  </p:clrMapOvr>
  <p:transition advClick="0" advTm="0">
    <p:rand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042670" y="467360"/>
            <a:ext cx="556895" cy="408305"/>
          </a:xfrm>
          <a:prstGeom prst="roundRect">
            <a:avLst>
              <a:gd name="adj" fmla="val 6594"/>
            </a:avLst>
          </a:prstGeom>
          <a:solidFill>
            <a:srgbClr val="26158C">
              <a:alpha val="80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latin typeface="等线" panose="02010600030101010101" pitchFamily="2" charset="-122"/>
              <a:ea typeface="等线" panose="02010600030101010101" pitchFamily="2" charset="-122"/>
              <a:cs typeface="字魂57号-创细黑" panose="00000500000000000000" charset="-122"/>
            </a:endParaRPr>
          </a:p>
        </p:txBody>
      </p:sp>
      <p:sp>
        <p:nvSpPr>
          <p:cNvPr id="5" name="文本框 4"/>
          <p:cNvSpPr txBox="1"/>
          <p:nvPr/>
        </p:nvSpPr>
        <p:spPr>
          <a:xfrm>
            <a:off x="1822450" y="467360"/>
            <a:ext cx="2878455" cy="398780"/>
          </a:xfrm>
          <a:prstGeom prst="rect">
            <a:avLst/>
          </a:prstGeom>
          <a:noFill/>
        </p:spPr>
        <p:txBody>
          <a:bodyPr wrap="square" rtlCol="0">
            <a:spAutoFit/>
          </a:bodyPr>
          <a:lstStyle/>
          <a:p>
            <a:pPr algn="dist"/>
            <a:r>
              <a:rPr lang="zh-CN" altLang="en-US" sz="2000" dirty="0">
                <a:solidFill>
                  <a:srgbClr val="26158C"/>
                </a:solidFill>
                <a:latin typeface="等线" panose="02010600030101010101" pitchFamily="2" charset="-122"/>
                <a:ea typeface="等线" panose="02010600030101010101" pitchFamily="2" charset="-122"/>
                <a:cs typeface="+mn-ea"/>
                <a:sym typeface="+mn-lt"/>
              </a:rPr>
              <a:t>里程碑节点</a:t>
            </a:r>
            <a:endParaRPr lang="zh-CN" altLang="en-US" sz="2000" dirty="0">
              <a:solidFill>
                <a:srgbClr val="26158C"/>
              </a:solidFill>
              <a:latin typeface="等线" panose="02010600030101010101" pitchFamily="2" charset="-122"/>
              <a:ea typeface="等线" panose="02010600030101010101" pitchFamily="2" charset="-122"/>
              <a:cs typeface="+mn-ea"/>
              <a:sym typeface="+mn-lt"/>
            </a:endParaRPr>
          </a:p>
        </p:txBody>
      </p:sp>
      <p:sp>
        <p:nvSpPr>
          <p:cNvPr id="6" name="圆角矩形 5"/>
          <p:cNvSpPr/>
          <p:nvPr/>
        </p:nvSpPr>
        <p:spPr>
          <a:xfrm>
            <a:off x="836295" y="355600"/>
            <a:ext cx="556895" cy="408305"/>
          </a:xfrm>
          <a:prstGeom prst="roundRect">
            <a:avLst>
              <a:gd name="adj" fmla="val 6594"/>
            </a:avLst>
          </a:prstGeom>
          <a:solidFill>
            <a:srgbClr val="26158C">
              <a:alpha val="35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latin typeface="等线" panose="02010600030101010101" pitchFamily="2" charset="-122"/>
              <a:ea typeface="等线" panose="02010600030101010101" pitchFamily="2" charset="-122"/>
              <a:cs typeface="字魂57号-创细黑" panose="00000500000000000000" charset="-122"/>
            </a:endParaRPr>
          </a:p>
        </p:txBody>
      </p:sp>
      <p:graphicFrame>
        <p:nvGraphicFramePr>
          <p:cNvPr id="7" name="表格 7"/>
          <p:cNvGraphicFramePr>
            <a:graphicFrameLocks noGrp="1"/>
          </p:cNvGraphicFramePr>
          <p:nvPr>
            <p:custDataLst>
              <p:tags r:id="rId1"/>
            </p:custDataLst>
          </p:nvPr>
        </p:nvGraphicFramePr>
        <p:xfrm>
          <a:off x="744855" y="1969770"/>
          <a:ext cx="10436860" cy="4155440"/>
        </p:xfrm>
        <a:graphic>
          <a:graphicData uri="http://schemas.openxmlformats.org/drawingml/2006/table">
            <a:tbl>
              <a:tblPr>
                <a:tableStyleId>{5C22544A-7EE6-4342-B048-85BDC9FD1C3A}</a:tableStyleId>
              </a:tblPr>
              <a:tblGrid>
                <a:gridCol w="520398"/>
                <a:gridCol w="520396"/>
                <a:gridCol w="520398"/>
                <a:gridCol w="520397"/>
                <a:gridCol w="520398"/>
                <a:gridCol w="520397"/>
                <a:gridCol w="520398"/>
                <a:gridCol w="520397"/>
                <a:gridCol w="520398"/>
                <a:gridCol w="520398"/>
                <a:gridCol w="520396"/>
                <a:gridCol w="520398"/>
                <a:gridCol w="520700"/>
                <a:gridCol w="520094"/>
                <a:gridCol w="520399"/>
                <a:gridCol w="520399"/>
                <a:gridCol w="520398"/>
                <a:gridCol w="520396"/>
                <a:gridCol w="520396"/>
              </a:tblGrid>
              <a:tr h="370205">
                <a:tc>
                  <a:txBody>
                    <a:bodyPr/>
                    <a:lstStyle/>
                    <a:p>
                      <a:endParaRPr lang="zh-CN" altLang="en-US" sz="1200" dirty="0">
                        <a:latin typeface="等线" panose="02010600030101010101" pitchFamily="2" charset="-122"/>
                        <a:ea typeface="等线" panose="02010600030101010101" pitchFamily="2" charset="-122"/>
                      </a:endParaRPr>
                    </a:p>
                  </a:txBody>
                  <a:tcPr>
                    <a:noFill/>
                  </a:tcPr>
                </a:tc>
                <a:tc gridSpan="4">
                  <a:txBody>
                    <a:bodyPr/>
                    <a:lstStyle/>
                    <a:p>
                      <a:pPr algn="ctr"/>
                      <a:r>
                        <a:rPr lang="en-US" altLang="zh-CN" sz="1200" dirty="0">
                          <a:latin typeface="等线" panose="02010600030101010101" pitchFamily="2" charset="-122"/>
                          <a:ea typeface="等线" panose="02010600030101010101" pitchFamily="2" charset="-122"/>
                        </a:rPr>
                        <a:t>2022</a:t>
                      </a:r>
                      <a:endParaRPr lang="en-US" altLang="zh-CN" sz="1200" dirty="0">
                        <a:latin typeface="等线" panose="02010600030101010101" pitchFamily="2" charset="-122"/>
                        <a:ea typeface="等线" panose="02010600030101010101" pitchFamily="2" charset="-122"/>
                      </a:endParaRPr>
                    </a:p>
                  </a:txBody>
                  <a:tcPr>
                    <a:solidFill>
                      <a:schemeClr val="accent4">
                        <a:lumMod val="60000"/>
                        <a:lumOff val="40000"/>
                      </a:schemeClr>
                    </a:solidFill>
                  </a:tcPr>
                </a:tc>
                <a:tc hMerge="1">
                  <a:tcPr/>
                </a:tc>
                <a:tc hMerge="1">
                  <a:tcPr/>
                </a:tc>
                <a:tc hMerge="1">
                  <a:tcPr/>
                </a:tc>
                <a:tc gridSpan="12">
                  <a:txBody>
                    <a:bodyPr/>
                    <a:lstStyle/>
                    <a:p>
                      <a:pPr algn="ctr"/>
                      <a:r>
                        <a:rPr lang="en-US" altLang="zh-CN" sz="1200" dirty="0">
                          <a:latin typeface="等线" panose="02010600030101010101" pitchFamily="2" charset="-122"/>
                          <a:ea typeface="等线" panose="02010600030101010101" pitchFamily="2" charset="-122"/>
                        </a:rPr>
                        <a:t>2023</a:t>
                      </a:r>
                      <a:endParaRPr lang="en-US" altLang="zh-CN" sz="1200" dirty="0">
                        <a:latin typeface="等线" panose="02010600030101010101" pitchFamily="2" charset="-122"/>
                        <a:ea typeface="等线" panose="02010600030101010101" pitchFamily="2" charset="-122"/>
                      </a:endParaRPr>
                    </a:p>
                  </a:txBody>
                  <a:tcPr>
                    <a:solidFill>
                      <a:schemeClr val="accent4">
                        <a:lumMod val="60000"/>
                        <a:lumOff val="40000"/>
                      </a:schemeClr>
                    </a:solidFill>
                  </a:tcPr>
                </a:tc>
                <a:tc hMerge="1">
                  <a:tcPr/>
                </a:tc>
                <a:tc hMerge="1">
                  <a:tcPr/>
                </a:tc>
                <a:tc hMerge="1">
                  <a:tcPr/>
                </a:tc>
                <a:tc hMerge="1">
                  <a:tcPr>
                    <a:solidFill>
                      <a:schemeClr val="accent4">
                        <a:lumMod val="60000"/>
                        <a:lumOff val="40000"/>
                      </a:schemeClr>
                    </a:solidFill>
                  </a:tcPr>
                </a:tc>
                <a:tc hMerge="1">
                  <a:tcPr>
                    <a:solidFill>
                      <a:schemeClr val="accent4">
                        <a:lumMod val="60000"/>
                        <a:lumOff val="40000"/>
                      </a:schemeClr>
                    </a:solidFill>
                  </a:tcPr>
                </a:tc>
                <a:tc hMerge="1">
                  <a:tcPr>
                    <a:solidFill>
                      <a:schemeClr val="accent4">
                        <a:lumMod val="60000"/>
                        <a:lumOff val="40000"/>
                      </a:schemeClr>
                    </a:solidFill>
                  </a:tcPr>
                </a:tc>
                <a:tc hMerge="1">
                  <a:tcPr>
                    <a:solidFill>
                      <a:schemeClr val="accent4">
                        <a:lumMod val="60000"/>
                        <a:lumOff val="40000"/>
                      </a:schemeClr>
                    </a:solidFill>
                  </a:tcPr>
                </a:tc>
                <a:tc hMerge="1">
                  <a:tcPr>
                    <a:solidFill>
                      <a:schemeClr val="accent4">
                        <a:lumMod val="60000"/>
                        <a:lumOff val="40000"/>
                      </a:schemeClr>
                    </a:solidFill>
                  </a:tcPr>
                </a:tc>
                <a:tc hMerge="1">
                  <a:tcPr>
                    <a:solidFill>
                      <a:schemeClr val="accent4">
                        <a:lumMod val="60000"/>
                        <a:lumOff val="40000"/>
                      </a:schemeClr>
                    </a:solidFill>
                  </a:tcPr>
                </a:tc>
                <a:tc hMerge="1">
                  <a:tcPr>
                    <a:solidFill>
                      <a:schemeClr val="accent4">
                        <a:lumMod val="60000"/>
                        <a:lumOff val="40000"/>
                      </a:schemeClr>
                    </a:solidFill>
                  </a:tcPr>
                </a:tc>
                <a:tc hMerge="1">
                  <a:tcPr>
                    <a:solidFill>
                      <a:schemeClr val="accent4">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latin typeface="等线" panose="02010600030101010101" pitchFamily="2" charset="-122"/>
                          <a:ea typeface="等线" panose="02010600030101010101" pitchFamily="2" charset="-122"/>
                        </a:rPr>
                        <a:t>2024</a:t>
                      </a:r>
                      <a:endParaRPr lang="en-US" altLang="zh-CN" sz="1200" dirty="0">
                        <a:latin typeface="等线" panose="02010600030101010101" pitchFamily="2" charset="-122"/>
                        <a:ea typeface="等线" panose="02010600030101010101" pitchFamily="2" charset="-122"/>
                      </a:endParaRPr>
                    </a:p>
                  </a:txBody>
                  <a:tcPr>
                    <a:solidFill>
                      <a:schemeClr val="accent4">
                        <a:lumMod val="60000"/>
                        <a:lumOff val="40000"/>
                      </a:schemeClr>
                    </a:solidFill>
                  </a:tcPr>
                </a:tc>
                <a:tc>
                  <a:txBody>
                    <a:bodyPr/>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latin typeface="等线" panose="02010600030101010101" pitchFamily="2" charset="-122"/>
                          <a:ea typeface="等线" panose="02010600030101010101" pitchFamily="2" charset="-122"/>
                        </a:rPr>
                        <a:t>2025</a:t>
                      </a:r>
                      <a:endParaRPr lang="en-US" altLang="zh-CN" sz="1200" dirty="0">
                        <a:latin typeface="等线" panose="02010600030101010101" pitchFamily="2" charset="-122"/>
                        <a:ea typeface="等线" panose="02010600030101010101" pitchFamily="2" charset="-122"/>
                      </a:endParaRPr>
                    </a:p>
                  </a:txBody>
                  <a:tcPr>
                    <a:solidFill>
                      <a:schemeClr val="accent4">
                        <a:lumMod val="60000"/>
                        <a:lumOff val="40000"/>
                      </a:schemeClr>
                    </a:solidFill>
                  </a:tcPr>
                </a:tc>
              </a:tr>
              <a:tr h="455930">
                <a:tc>
                  <a:txBody>
                    <a:bodyPr/>
                    <a:lstStyle/>
                    <a:p>
                      <a:endParaRPr lang="zh-CN" altLang="en-US" sz="1200" dirty="0">
                        <a:latin typeface="等线" panose="02010600030101010101" pitchFamily="2" charset="-122"/>
                        <a:ea typeface="等线" panose="02010600030101010101" pitchFamily="2" charset="-122"/>
                      </a:endParaRPr>
                    </a:p>
                  </a:txBody>
                  <a:tcPr>
                    <a:noFill/>
                  </a:tcPr>
                </a:tc>
                <a:tc>
                  <a:txBody>
                    <a:bodyPr/>
                    <a:lstStyle/>
                    <a:p>
                      <a:r>
                        <a:rPr lang="en-US" altLang="zh-CN" sz="1200" dirty="0">
                          <a:latin typeface="等线" panose="02010600030101010101" pitchFamily="2" charset="-122"/>
                          <a:ea typeface="等线" panose="02010600030101010101" pitchFamily="2" charset="-122"/>
                          <a:cs typeface="等线" panose="02010600030101010101" pitchFamily="2" charset="-122"/>
                        </a:rPr>
                        <a:t>9</a:t>
                      </a:r>
                      <a:r>
                        <a:rPr lang="zh-CN" altLang="en-US" sz="1200" dirty="0">
                          <a:latin typeface="等线" panose="02010600030101010101" pitchFamily="2" charset="-122"/>
                          <a:ea typeface="等线" panose="02010600030101010101" pitchFamily="2" charset="-122"/>
                          <a:cs typeface="等线" panose="02010600030101010101" pitchFamily="2" charset="-122"/>
                        </a:rPr>
                        <a:t>月</a:t>
                      </a:r>
                      <a:endParaRPr lang="zh-CN" altLang="en-US" sz="1200" dirty="0">
                        <a:latin typeface="等线" panose="02010600030101010101" pitchFamily="2" charset="-122"/>
                        <a:ea typeface="等线" panose="02010600030101010101" pitchFamily="2" charset="-122"/>
                        <a:cs typeface="等线" panose="02010600030101010101" pitchFamily="2" charset="-122"/>
                      </a:endParaRPr>
                    </a:p>
                  </a:txBody>
                  <a:tcPr>
                    <a:solidFill>
                      <a:schemeClr val="accent4">
                        <a:lumMod val="60000"/>
                        <a:lumOff val="40000"/>
                      </a:schemeClr>
                    </a:solidFill>
                  </a:tcPr>
                </a:tc>
                <a:tc>
                  <a:txBody>
                    <a:bodyPr/>
                    <a:lstStyle/>
                    <a:p>
                      <a:r>
                        <a:rPr lang="en-US" altLang="zh-CN" sz="1200" dirty="0">
                          <a:latin typeface="等线" panose="02010600030101010101" pitchFamily="2" charset="-122"/>
                          <a:ea typeface="等线" panose="02010600030101010101" pitchFamily="2" charset="-122"/>
                          <a:cs typeface="等线" panose="02010600030101010101" pitchFamily="2" charset="-122"/>
                        </a:rPr>
                        <a:t>10</a:t>
                      </a:r>
                      <a:r>
                        <a:rPr lang="zh-CN" altLang="en-US" sz="1200" dirty="0">
                          <a:latin typeface="等线" panose="02010600030101010101" pitchFamily="2" charset="-122"/>
                          <a:ea typeface="等线" panose="02010600030101010101" pitchFamily="2" charset="-122"/>
                          <a:cs typeface="等线" panose="02010600030101010101" pitchFamily="2" charset="-122"/>
                        </a:rPr>
                        <a:t>月</a:t>
                      </a:r>
                      <a:endParaRPr lang="zh-CN" altLang="en-US" sz="1200" dirty="0">
                        <a:latin typeface="等线" panose="02010600030101010101" pitchFamily="2" charset="-122"/>
                        <a:ea typeface="等线" panose="02010600030101010101" pitchFamily="2" charset="-122"/>
                        <a:cs typeface="等线" panose="02010600030101010101" pitchFamily="2" charset="-122"/>
                      </a:endParaRPr>
                    </a:p>
                  </a:txBody>
                  <a:tcPr>
                    <a:solidFill>
                      <a:schemeClr val="accent4">
                        <a:lumMod val="60000"/>
                        <a:lumOff val="40000"/>
                      </a:schemeClr>
                    </a:solidFill>
                  </a:tcPr>
                </a:tc>
                <a:tc>
                  <a:txBody>
                    <a:bodyPr/>
                    <a:lstStyle/>
                    <a:p>
                      <a:r>
                        <a:rPr lang="en-US" altLang="zh-CN" sz="1200" dirty="0">
                          <a:latin typeface="等线" panose="02010600030101010101" pitchFamily="2" charset="-122"/>
                          <a:ea typeface="等线" panose="02010600030101010101" pitchFamily="2" charset="-122"/>
                          <a:cs typeface="等线" panose="02010600030101010101" pitchFamily="2" charset="-122"/>
                        </a:rPr>
                        <a:t>11</a:t>
                      </a:r>
                      <a:r>
                        <a:rPr lang="zh-CN" altLang="en-US" sz="1200" dirty="0">
                          <a:latin typeface="等线" panose="02010600030101010101" pitchFamily="2" charset="-122"/>
                          <a:ea typeface="等线" panose="02010600030101010101" pitchFamily="2" charset="-122"/>
                          <a:cs typeface="等线" panose="02010600030101010101" pitchFamily="2" charset="-122"/>
                        </a:rPr>
                        <a:t>月</a:t>
                      </a:r>
                      <a:endParaRPr lang="zh-CN" altLang="en-US" sz="1200" dirty="0">
                        <a:latin typeface="等线" panose="02010600030101010101" pitchFamily="2" charset="-122"/>
                        <a:ea typeface="等线" panose="02010600030101010101" pitchFamily="2" charset="-122"/>
                        <a:cs typeface="等线" panose="02010600030101010101" pitchFamily="2" charset="-122"/>
                      </a:endParaRPr>
                    </a:p>
                  </a:txBody>
                  <a:tcPr>
                    <a:solidFill>
                      <a:schemeClr val="accent4">
                        <a:lumMod val="60000"/>
                        <a:lumOff val="40000"/>
                      </a:schemeClr>
                    </a:solidFill>
                  </a:tcPr>
                </a:tc>
                <a:tc>
                  <a:txBody>
                    <a:bodyPr/>
                    <a:lstStyle/>
                    <a:p>
                      <a:r>
                        <a:rPr lang="en-US" altLang="zh-CN" sz="1200" dirty="0">
                          <a:latin typeface="等线" panose="02010600030101010101" pitchFamily="2" charset="-122"/>
                          <a:ea typeface="等线" panose="02010600030101010101" pitchFamily="2" charset="-122"/>
                          <a:cs typeface="等线" panose="02010600030101010101" pitchFamily="2" charset="-122"/>
                        </a:rPr>
                        <a:t>12</a:t>
                      </a:r>
                      <a:r>
                        <a:rPr lang="zh-CN" altLang="en-US" sz="1200" dirty="0">
                          <a:latin typeface="等线" panose="02010600030101010101" pitchFamily="2" charset="-122"/>
                          <a:ea typeface="等线" panose="02010600030101010101" pitchFamily="2" charset="-122"/>
                          <a:cs typeface="等线" panose="02010600030101010101" pitchFamily="2" charset="-122"/>
                        </a:rPr>
                        <a:t>月</a:t>
                      </a:r>
                      <a:endParaRPr lang="zh-CN" altLang="en-US" sz="1200" dirty="0">
                        <a:latin typeface="等线" panose="02010600030101010101" pitchFamily="2" charset="-122"/>
                        <a:ea typeface="等线" panose="02010600030101010101" pitchFamily="2" charset="-122"/>
                        <a:cs typeface="等线" panose="02010600030101010101" pitchFamily="2" charset="-122"/>
                      </a:endParaRPr>
                    </a:p>
                  </a:txBody>
                  <a:tcPr>
                    <a:solidFill>
                      <a:schemeClr val="accent4">
                        <a:lumMod val="60000"/>
                        <a:lumOff val="40000"/>
                      </a:schemeClr>
                    </a:solidFill>
                  </a:tcPr>
                </a:tc>
                <a:tc>
                  <a:txBody>
                    <a:bodyPr/>
                    <a:lstStyle/>
                    <a:p>
                      <a:r>
                        <a:rPr lang="en-US" altLang="zh-CN" sz="1200" dirty="0">
                          <a:latin typeface="等线" panose="02010600030101010101" pitchFamily="2" charset="-122"/>
                          <a:ea typeface="等线" panose="02010600030101010101" pitchFamily="2" charset="-122"/>
                          <a:cs typeface="等线" panose="02010600030101010101" pitchFamily="2" charset="-122"/>
                        </a:rPr>
                        <a:t>1</a:t>
                      </a:r>
                      <a:r>
                        <a:rPr lang="zh-CN" altLang="en-US" sz="1200" dirty="0">
                          <a:latin typeface="等线" panose="02010600030101010101" pitchFamily="2" charset="-122"/>
                          <a:ea typeface="等线" panose="02010600030101010101" pitchFamily="2" charset="-122"/>
                          <a:cs typeface="等线" panose="02010600030101010101" pitchFamily="2" charset="-122"/>
                        </a:rPr>
                        <a:t>月</a:t>
                      </a:r>
                      <a:endParaRPr lang="zh-CN" altLang="en-US" sz="1200" dirty="0">
                        <a:latin typeface="等线" panose="02010600030101010101" pitchFamily="2" charset="-122"/>
                        <a:ea typeface="等线" panose="02010600030101010101" pitchFamily="2" charset="-122"/>
                        <a:cs typeface="等线" panose="02010600030101010101" pitchFamily="2" charset="-122"/>
                      </a:endParaRPr>
                    </a:p>
                  </a:txBody>
                  <a:tcPr>
                    <a:solidFill>
                      <a:schemeClr val="accent4">
                        <a:lumMod val="60000"/>
                        <a:lumOff val="40000"/>
                      </a:schemeClr>
                    </a:solidFill>
                  </a:tcPr>
                </a:tc>
                <a:tc>
                  <a:txBody>
                    <a:bodyPr/>
                    <a:lstStyle/>
                    <a:p>
                      <a:r>
                        <a:rPr lang="en-US" altLang="zh-CN" sz="1200" dirty="0">
                          <a:latin typeface="等线" panose="02010600030101010101" pitchFamily="2" charset="-122"/>
                          <a:ea typeface="等线" panose="02010600030101010101" pitchFamily="2" charset="-122"/>
                          <a:cs typeface="等线" panose="02010600030101010101" pitchFamily="2" charset="-122"/>
                        </a:rPr>
                        <a:t>2</a:t>
                      </a:r>
                      <a:r>
                        <a:rPr lang="zh-CN" altLang="en-US" sz="1200" dirty="0">
                          <a:latin typeface="等线" panose="02010600030101010101" pitchFamily="2" charset="-122"/>
                          <a:ea typeface="等线" panose="02010600030101010101" pitchFamily="2" charset="-122"/>
                          <a:cs typeface="等线" panose="02010600030101010101" pitchFamily="2" charset="-122"/>
                        </a:rPr>
                        <a:t>月</a:t>
                      </a:r>
                      <a:endParaRPr lang="zh-CN" altLang="en-US" sz="1200" dirty="0">
                        <a:latin typeface="等线" panose="02010600030101010101" pitchFamily="2" charset="-122"/>
                        <a:ea typeface="等线" panose="02010600030101010101" pitchFamily="2" charset="-122"/>
                        <a:cs typeface="等线" panose="02010600030101010101" pitchFamily="2" charset="-122"/>
                      </a:endParaRPr>
                    </a:p>
                  </a:txBody>
                  <a:tcPr>
                    <a:solidFill>
                      <a:schemeClr val="accent4">
                        <a:lumMod val="60000"/>
                        <a:lumOff val="40000"/>
                      </a:schemeClr>
                    </a:solidFill>
                  </a:tcPr>
                </a:tc>
                <a:tc>
                  <a:txBody>
                    <a:bodyPr/>
                    <a:lstStyle/>
                    <a:p>
                      <a:r>
                        <a:rPr lang="en-US" altLang="zh-CN" sz="1200" dirty="0">
                          <a:latin typeface="等线" panose="02010600030101010101" pitchFamily="2" charset="-122"/>
                          <a:ea typeface="等线" panose="02010600030101010101" pitchFamily="2" charset="-122"/>
                          <a:cs typeface="等线" panose="02010600030101010101" pitchFamily="2" charset="-122"/>
                        </a:rPr>
                        <a:t>3</a:t>
                      </a:r>
                      <a:r>
                        <a:rPr lang="zh-CN" altLang="en-US" sz="1200" dirty="0">
                          <a:latin typeface="等线" panose="02010600030101010101" pitchFamily="2" charset="-122"/>
                          <a:ea typeface="等线" panose="02010600030101010101" pitchFamily="2" charset="-122"/>
                          <a:cs typeface="等线" panose="02010600030101010101" pitchFamily="2" charset="-122"/>
                        </a:rPr>
                        <a:t>月</a:t>
                      </a:r>
                      <a:endParaRPr lang="zh-CN" altLang="en-US" sz="1200" dirty="0">
                        <a:latin typeface="等线" panose="02010600030101010101" pitchFamily="2" charset="-122"/>
                        <a:ea typeface="等线" panose="02010600030101010101" pitchFamily="2" charset="-122"/>
                        <a:cs typeface="等线" panose="02010600030101010101" pitchFamily="2" charset="-122"/>
                      </a:endParaRPr>
                    </a:p>
                  </a:txBody>
                  <a:tcPr>
                    <a:solidFill>
                      <a:schemeClr val="accent4">
                        <a:lumMod val="60000"/>
                        <a:lumOff val="40000"/>
                      </a:schemeClr>
                    </a:solidFill>
                  </a:tcPr>
                </a:tc>
                <a:tc>
                  <a:txBody>
                    <a:bodyPr/>
                    <a:lstStyle/>
                    <a:p>
                      <a:r>
                        <a:rPr lang="en-US" altLang="zh-CN" sz="1200" dirty="0">
                          <a:latin typeface="等线" panose="02010600030101010101" pitchFamily="2" charset="-122"/>
                          <a:ea typeface="等线" panose="02010600030101010101" pitchFamily="2" charset="-122"/>
                          <a:cs typeface="等线" panose="02010600030101010101" pitchFamily="2" charset="-122"/>
                        </a:rPr>
                        <a:t>4</a:t>
                      </a:r>
                      <a:r>
                        <a:rPr lang="zh-CN" altLang="en-US" sz="1200" dirty="0">
                          <a:latin typeface="等线" panose="02010600030101010101" pitchFamily="2" charset="-122"/>
                          <a:ea typeface="等线" panose="02010600030101010101" pitchFamily="2" charset="-122"/>
                          <a:cs typeface="等线" panose="02010600030101010101" pitchFamily="2" charset="-122"/>
                        </a:rPr>
                        <a:t>月</a:t>
                      </a:r>
                      <a:endParaRPr lang="zh-CN" altLang="en-US" sz="1200" dirty="0">
                        <a:latin typeface="等线" panose="02010600030101010101" pitchFamily="2" charset="-122"/>
                        <a:ea typeface="等线" panose="02010600030101010101" pitchFamily="2" charset="-122"/>
                        <a:cs typeface="等线" panose="02010600030101010101" pitchFamily="2" charset="-122"/>
                      </a:endParaRPr>
                    </a:p>
                  </a:txBody>
                  <a:tcPr>
                    <a:solidFill>
                      <a:schemeClr val="accent4">
                        <a:lumMod val="60000"/>
                        <a:lumOff val="40000"/>
                      </a:schemeClr>
                    </a:solidFill>
                  </a:tcPr>
                </a:tc>
                <a:tc>
                  <a:txBody>
                    <a:bodyPr/>
                    <a:p>
                      <a:pPr>
                        <a:buNone/>
                      </a:pPr>
                      <a:r>
                        <a:rPr lang="en-US" altLang="zh-CN" sz="1200" dirty="0">
                          <a:latin typeface="等线" panose="02010600030101010101" pitchFamily="2" charset="-122"/>
                          <a:ea typeface="等线" panose="02010600030101010101" pitchFamily="2" charset="-122"/>
                          <a:cs typeface="等线" panose="02010600030101010101" pitchFamily="2" charset="-122"/>
                        </a:rPr>
                        <a:t>5</a:t>
                      </a:r>
                      <a:r>
                        <a:rPr lang="zh-CN" altLang="en-US" sz="1200" dirty="0">
                          <a:latin typeface="等线" panose="02010600030101010101" pitchFamily="2" charset="-122"/>
                          <a:ea typeface="等线" panose="02010600030101010101" pitchFamily="2" charset="-122"/>
                          <a:cs typeface="等线" panose="02010600030101010101" pitchFamily="2" charset="-122"/>
                        </a:rPr>
                        <a:t>月</a:t>
                      </a:r>
                      <a:endParaRPr lang="zh-CN" altLang="en-US" sz="1200" dirty="0">
                        <a:latin typeface="等线" panose="02010600030101010101" pitchFamily="2" charset="-122"/>
                        <a:ea typeface="等线" panose="02010600030101010101" pitchFamily="2" charset="-122"/>
                        <a:cs typeface="等线" panose="02010600030101010101" pitchFamily="2" charset="-122"/>
                      </a:endParaRPr>
                    </a:p>
                  </a:txBody>
                  <a:tcPr>
                    <a:solidFill>
                      <a:schemeClr val="accent4">
                        <a:lumMod val="60000"/>
                        <a:lumOff val="40000"/>
                      </a:schemeClr>
                    </a:solidFill>
                  </a:tcPr>
                </a:tc>
                <a:tc>
                  <a:txBody>
                    <a:bodyPr/>
                    <a:p>
                      <a:pPr>
                        <a:buNone/>
                      </a:pPr>
                      <a:r>
                        <a:rPr lang="en-US" altLang="zh-CN" sz="1200" dirty="0">
                          <a:latin typeface="等线" panose="02010600030101010101" pitchFamily="2" charset="-122"/>
                          <a:ea typeface="等线" panose="02010600030101010101" pitchFamily="2" charset="-122"/>
                          <a:cs typeface="等线" panose="02010600030101010101" pitchFamily="2" charset="-122"/>
                        </a:rPr>
                        <a:t>6</a:t>
                      </a:r>
                      <a:r>
                        <a:rPr lang="zh-CN" altLang="en-US" sz="1200" dirty="0">
                          <a:latin typeface="等线" panose="02010600030101010101" pitchFamily="2" charset="-122"/>
                          <a:ea typeface="等线" panose="02010600030101010101" pitchFamily="2" charset="-122"/>
                          <a:cs typeface="等线" panose="02010600030101010101" pitchFamily="2" charset="-122"/>
                        </a:rPr>
                        <a:t>月</a:t>
                      </a:r>
                      <a:endParaRPr lang="zh-CN" altLang="en-US" sz="1200" dirty="0">
                        <a:latin typeface="等线" panose="02010600030101010101" pitchFamily="2" charset="-122"/>
                        <a:ea typeface="等线" panose="02010600030101010101" pitchFamily="2" charset="-122"/>
                        <a:cs typeface="等线" panose="02010600030101010101" pitchFamily="2" charset="-122"/>
                      </a:endParaRPr>
                    </a:p>
                  </a:txBody>
                  <a:tcPr>
                    <a:solidFill>
                      <a:schemeClr val="accent4">
                        <a:lumMod val="60000"/>
                        <a:lumOff val="40000"/>
                      </a:schemeClr>
                    </a:solidFill>
                  </a:tcPr>
                </a:tc>
                <a:tc>
                  <a:txBody>
                    <a:bodyPr/>
                    <a:p>
                      <a:pPr>
                        <a:buNone/>
                      </a:pPr>
                      <a:r>
                        <a:rPr lang="en-US" altLang="zh-CN" sz="1200" dirty="0">
                          <a:latin typeface="等线" panose="02010600030101010101" pitchFamily="2" charset="-122"/>
                          <a:ea typeface="等线" panose="02010600030101010101" pitchFamily="2" charset="-122"/>
                          <a:cs typeface="等线" panose="02010600030101010101" pitchFamily="2" charset="-122"/>
                        </a:rPr>
                        <a:t>7</a:t>
                      </a:r>
                      <a:r>
                        <a:rPr lang="zh-CN" altLang="en-US" sz="1200" dirty="0">
                          <a:latin typeface="等线" panose="02010600030101010101" pitchFamily="2" charset="-122"/>
                          <a:ea typeface="等线" panose="02010600030101010101" pitchFamily="2" charset="-122"/>
                          <a:cs typeface="等线" panose="02010600030101010101" pitchFamily="2" charset="-122"/>
                        </a:rPr>
                        <a:t>月</a:t>
                      </a:r>
                      <a:endParaRPr lang="zh-CN" altLang="en-US" sz="1200" dirty="0">
                        <a:latin typeface="等线" panose="02010600030101010101" pitchFamily="2" charset="-122"/>
                        <a:ea typeface="等线" panose="02010600030101010101" pitchFamily="2" charset="-122"/>
                        <a:cs typeface="等线" panose="02010600030101010101" pitchFamily="2" charset="-122"/>
                      </a:endParaRPr>
                    </a:p>
                  </a:txBody>
                  <a:tcPr>
                    <a:solidFill>
                      <a:schemeClr val="accent4">
                        <a:lumMod val="60000"/>
                        <a:lumOff val="40000"/>
                      </a:schemeClr>
                    </a:solidFill>
                  </a:tcPr>
                </a:tc>
                <a:tc>
                  <a:txBody>
                    <a:bodyPr/>
                    <a:p>
                      <a:pPr>
                        <a:buNone/>
                      </a:pPr>
                      <a:r>
                        <a:rPr lang="en-US" altLang="zh-CN" sz="1200" dirty="0">
                          <a:latin typeface="等线" panose="02010600030101010101" pitchFamily="2" charset="-122"/>
                          <a:ea typeface="等线" panose="02010600030101010101" pitchFamily="2" charset="-122"/>
                          <a:cs typeface="等线" panose="02010600030101010101" pitchFamily="2" charset="-122"/>
                          <a:sym typeface="+mn-ea"/>
                        </a:rPr>
                        <a:t>8</a:t>
                      </a:r>
                      <a:r>
                        <a:rPr lang="zh-CN" altLang="en-US" sz="1200" dirty="0">
                          <a:latin typeface="等线" panose="02010600030101010101" pitchFamily="2" charset="-122"/>
                          <a:ea typeface="等线" panose="02010600030101010101" pitchFamily="2" charset="-122"/>
                          <a:cs typeface="等线" panose="02010600030101010101" pitchFamily="2" charset="-122"/>
                          <a:sym typeface="+mn-ea"/>
                        </a:rPr>
                        <a:t>月</a:t>
                      </a:r>
                      <a:endParaRPr lang="zh-CN" altLang="en-US" sz="1200" dirty="0">
                        <a:latin typeface="等线" panose="02010600030101010101" pitchFamily="2" charset="-122"/>
                        <a:ea typeface="等线" panose="02010600030101010101" pitchFamily="2" charset="-122"/>
                        <a:cs typeface="等线" panose="02010600030101010101" pitchFamily="2" charset="-122"/>
                      </a:endParaRPr>
                    </a:p>
                  </a:txBody>
                  <a:tcPr>
                    <a:solidFill>
                      <a:schemeClr val="accent4">
                        <a:lumMod val="60000"/>
                        <a:lumOff val="40000"/>
                      </a:schemeClr>
                    </a:solidFill>
                  </a:tcPr>
                </a:tc>
                <a:tc>
                  <a:txBody>
                    <a:bodyPr/>
                    <a:p>
                      <a:pPr>
                        <a:buNone/>
                      </a:pPr>
                      <a:r>
                        <a:rPr lang="en-US" altLang="zh-CN" sz="1200" dirty="0">
                          <a:latin typeface="等线" panose="02010600030101010101" pitchFamily="2" charset="-122"/>
                          <a:ea typeface="等线" panose="02010600030101010101" pitchFamily="2" charset="-122"/>
                          <a:cs typeface="等线" panose="02010600030101010101" pitchFamily="2" charset="-122"/>
                          <a:sym typeface="+mn-ea"/>
                        </a:rPr>
                        <a:t>9</a:t>
                      </a:r>
                      <a:r>
                        <a:rPr lang="zh-CN" altLang="en-US" sz="1200" dirty="0">
                          <a:latin typeface="等线" panose="02010600030101010101" pitchFamily="2" charset="-122"/>
                          <a:ea typeface="等线" panose="02010600030101010101" pitchFamily="2" charset="-122"/>
                          <a:cs typeface="等线" panose="02010600030101010101" pitchFamily="2" charset="-122"/>
                          <a:sym typeface="+mn-ea"/>
                        </a:rPr>
                        <a:t>月</a:t>
                      </a:r>
                      <a:endParaRPr lang="zh-CN" altLang="en-US" sz="1200" dirty="0">
                        <a:latin typeface="等线" panose="02010600030101010101" pitchFamily="2" charset="-122"/>
                        <a:ea typeface="等线" panose="02010600030101010101" pitchFamily="2" charset="-122"/>
                        <a:cs typeface="等线" panose="02010600030101010101" pitchFamily="2" charset="-122"/>
                      </a:endParaRPr>
                    </a:p>
                  </a:txBody>
                  <a:tcPr>
                    <a:solidFill>
                      <a:schemeClr val="accent4">
                        <a:lumMod val="60000"/>
                        <a:lumOff val="40000"/>
                      </a:schemeClr>
                    </a:solidFill>
                  </a:tcPr>
                </a:tc>
                <a:tc>
                  <a:txBody>
                    <a:bodyPr/>
                    <a:p>
                      <a:pPr>
                        <a:buNone/>
                      </a:pPr>
                      <a:r>
                        <a:rPr lang="en-US" altLang="zh-CN" sz="1200" dirty="0">
                          <a:latin typeface="等线" panose="02010600030101010101" pitchFamily="2" charset="-122"/>
                          <a:ea typeface="等线" panose="02010600030101010101" pitchFamily="2" charset="-122"/>
                          <a:cs typeface="等线" panose="02010600030101010101" pitchFamily="2" charset="-122"/>
                          <a:sym typeface="+mn-ea"/>
                        </a:rPr>
                        <a:t>10</a:t>
                      </a:r>
                      <a:r>
                        <a:rPr lang="zh-CN" altLang="en-US" sz="1200" dirty="0">
                          <a:latin typeface="等线" panose="02010600030101010101" pitchFamily="2" charset="-122"/>
                          <a:ea typeface="等线" panose="02010600030101010101" pitchFamily="2" charset="-122"/>
                          <a:cs typeface="等线" panose="02010600030101010101" pitchFamily="2" charset="-122"/>
                          <a:sym typeface="+mn-ea"/>
                        </a:rPr>
                        <a:t>月</a:t>
                      </a:r>
                      <a:endParaRPr lang="zh-CN" altLang="en-US" sz="1200" dirty="0">
                        <a:latin typeface="等线" panose="02010600030101010101" pitchFamily="2" charset="-122"/>
                        <a:ea typeface="等线" panose="02010600030101010101" pitchFamily="2" charset="-122"/>
                        <a:cs typeface="等线" panose="02010600030101010101" pitchFamily="2" charset="-122"/>
                      </a:endParaRPr>
                    </a:p>
                  </a:txBody>
                  <a:tcPr>
                    <a:solidFill>
                      <a:schemeClr val="accent4">
                        <a:lumMod val="60000"/>
                        <a:lumOff val="40000"/>
                      </a:schemeClr>
                    </a:solidFill>
                  </a:tcPr>
                </a:tc>
                <a:tc>
                  <a:txBody>
                    <a:bodyPr/>
                    <a:p>
                      <a:pPr>
                        <a:buNone/>
                      </a:pPr>
                      <a:r>
                        <a:rPr lang="en-US" altLang="zh-CN" sz="1200" dirty="0">
                          <a:latin typeface="等线" panose="02010600030101010101" pitchFamily="2" charset="-122"/>
                          <a:ea typeface="等线" panose="02010600030101010101" pitchFamily="2" charset="-122"/>
                          <a:cs typeface="等线" panose="02010600030101010101" pitchFamily="2" charset="-122"/>
                          <a:sym typeface="+mn-ea"/>
                        </a:rPr>
                        <a:t>11</a:t>
                      </a:r>
                      <a:r>
                        <a:rPr lang="zh-CN" altLang="en-US" sz="1200" dirty="0">
                          <a:latin typeface="等线" panose="02010600030101010101" pitchFamily="2" charset="-122"/>
                          <a:ea typeface="等线" panose="02010600030101010101" pitchFamily="2" charset="-122"/>
                          <a:cs typeface="等线" panose="02010600030101010101" pitchFamily="2" charset="-122"/>
                          <a:sym typeface="+mn-ea"/>
                        </a:rPr>
                        <a:t>月</a:t>
                      </a:r>
                      <a:endParaRPr lang="zh-CN" altLang="en-US" sz="1200" dirty="0">
                        <a:latin typeface="等线" panose="02010600030101010101" pitchFamily="2" charset="-122"/>
                        <a:ea typeface="等线" panose="02010600030101010101" pitchFamily="2" charset="-122"/>
                        <a:cs typeface="等线" panose="02010600030101010101" pitchFamily="2" charset="-122"/>
                      </a:endParaRPr>
                    </a:p>
                  </a:txBody>
                  <a:tcPr>
                    <a:solidFill>
                      <a:schemeClr val="accent4">
                        <a:lumMod val="60000"/>
                        <a:lumOff val="40000"/>
                      </a:schemeClr>
                    </a:solidFill>
                  </a:tcPr>
                </a:tc>
                <a:tc>
                  <a:txBody>
                    <a:bodyPr/>
                    <a:p>
                      <a:pPr>
                        <a:buNone/>
                      </a:pPr>
                      <a:r>
                        <a:rPr lang="en-US" altLang="zh-CN" sz="1200" dirty="0">
                          <a:latin typeface="等线" panose="02010600030101010101" pitchFamily="2" charset="-122"/>
                          <a:ea typeface="等线" panose="02010600030101010101" pitchFamily="2" charset="-122"/>
                          <a:cs typeface="等线" panose="02010600030101010101" pitchFamily="2" charset="-122"/>
                        </a:rPr>
                        <a:t>12</a:t>
                      </a:r>
                      <a:r>
                        <a:rPr lang="zh-CN" altLang="en-US" sz="1200" dirty="0">
                          <a:latin typeface="等线" panose="02010600030101010101" pitchFamily="2" charset="-122"/>
                          <a:ea typeface="等线" panose="02010600030101010101" pitchFamily="2" charset="-122"/>
                          <a:cs typeface="等线" panose="02010600030101010101" pitchFamily="2" charset="-122"/>
                        </a:rPr>
                        <a:t>月</a:t>
                      </a:r>
                      <a:endParaRPr lang="zh-CN" altLang="en-US" sz="1200" dirty="0">
                        <a:latin typeface="等线" panose="02010600030101010101" pitchFamily="2" charset="-122"/>
                        <a:ea typeface="等线" panose="02010600030101010101" pitchFamily="2" charset="-122"/>
                        <a:cs typeface="等线" panose="02010600030101010101" pitchFamily="2" charset="-122"/>
                      </a:endParaRPr>
                    </a:p>
                  </a:txBody>
                  <a:tcPr>
                    <a:solidFill>
                      <a:schemeClr val="accent4">
                        <a:lumMod val="60000"/>
                        <a:lumOff val="40000"/>
                      </a:schemeClr>
                    </a:solidFill>
                  </a:tcPr>
                </a:tc>
                <a:tc>
                  <a:txBody>
                    <a:bodyPr/>
                    <a:lstStyle/>
                    <a:p>
                      <a:r>
                        <a:rPr lang="en-US" altLang="zh-CN" sz="1200" dirty="0">
                          <a:latin typeface="等线" panose="02010600030101010101" pitchFamily="2" charset="-122"/>
                          <a:ea typeface="等线" panose="02010600030101010101" pitchFamily="2" charset="-122"/>
                        </a:rPr>
                        <a:t>2024</a:t>
                      </a:r>
                      <a:endParaRPr lang="en-US" altLang="zh-CN" sz="1200" dirty="0">
                        <a:latin typeface="等线" panose="02010600030101010101" pitchFamily="2" charset="-122"/>
                        <a:ea typeface="等线" panose="02010600030101010101" pitchFamily="2" charset="-122"/>
                      </a:endParaRPr>
                    </a:p>
                  </a:txBody>
                  <a:tcPr>
                    <a:solidFill>
                      <a:schemeClr val="accent4">
                        <a:lumMod val="60000"/>
                        <a:lumOff val="40000"/>
                      </a:schemeClr>
                    </a:solidFill>
                  </a:tcPr>
                </a:tc>
                <a:tc>
                  <a:txBody>
                    <a:bodyPr/>
                    <a:p>
                      <a:pPr>
                        <a:buNone/>
                      </a:pPr>
                      <a:r>
                        <a:rPr lang="en-US" altLang="zh-CN" sz="1200" dirty="0">
                          <a:latin typeface="等线" panose="02010600030101010101" pitchFamily="2" charset="-122"/>
                          <a:ea typeface="等线" panose="02010600030101010101" pitchFamily="2" charset="-122"/>
                        </a:rPr>
                        <a:t>2025</a:t>
                      </a:r>
                      <a:endParaRPr lang="en-US" altLang="zh-CN" sz="1200" dirty="0">
                        <a:latin typeface="等线" panose="02010600030101010101" pitchFamily="2" charset="-122"/>
                        <a:ea typeface="等线" panose="02010600030101010101" pitchFamily="2" charset="-122"/>
                      </a:endParaRPr>
                    </a:p>
                  </a:txBody>
                  <a:tcPr>
                    <a:solidFill>
                      <a:schemeClr val="accent4">
                        <a:lumMod val="60000"/>
                        <a:lumOff val="40000"/>
                      </a:schemeClr>
                    </a:solidFill>
                  </a:tcPr>
                </a:tc>
              </a:tr>
              <a:tr h="369570">
                <a:tc>
                  <a:txBody>
                    <a:bodyPr/>
                    <a:lstStyle/>
                    <a:p>
                      <a:pPr algn="ctr" fontAlgn="ctr"/>
                      <a:r>
                        <a:rPr lang="en-GB" sz="1200" u="none" strike="noStrike" dirty="0">
                          <a:solidFill>
                            <a:schemeClr val="bg1"/>
                          </a:solidFill>
                          <a:effectLst/>
                          <a:latin typeface="等线" panose="02010600030101010101" pitchFamily="2" charset="-122"/>
                          <a:ea typeface="等线" panose="02010600030101010101" pitchFamily="2" charset="-122"/>
                        </a:rPr>
                        <a:t>TR1</a:t>
                      </a:r>
                      <a:endParaRPr lang="en-GB" sz="1200" b="1" i="0" u="none" strike="noStrike" dirty="0">
                        <a:solidFill>
                          <a:schemeClr val="bg1"/>
                        </a:solidFill>
                        <a:effectLst/>
                        <a:latin typeface="等线" panose="02010600030101010101" pitchFamily="2" charset="-122"/>
                        <a:ea typeface="等线" panose="02010600030101010101" pitchFamily="2" charset="-122"/>
                      </a:endParaRPr>
                    </a:p>
                  </a:txBody>
                  <a:tcPr marL="0" marR="0" marT="0" marB="0" anchor="ctr">
                    <a:solidFill>
                      <a:srgbClr val="6096E6"/>
                    </a:solidFill>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r>
              <a:tr h="370205">
                <a:tc>
                  <a:txBody>
                    <a:bodyPr/>
                    <a:lstStyle/>
                    <a:p>
                      <a:pPr algn="ctr" fontAlgn="ctr"/>
                      <a:r>
                        <a:rPr lang="en-GB" sz="1200" u="none" strike="noStrike" dirty="0">
                          <a:solidFill>
                            <a:schemeClr val="bg1"/>
                          </a:solidFill>
                          <a:effectLst/>
                          <a:latin typeface="等线" panose="02010600030101010101" pitchFamily="2" charset="-122"/>
                          <a:ea typeface="等线" panose="02010600030101010101" pitchFamily="2" charset="-122"/>
                        </a:rPr>
                        <a:t>DCP1</a:t>
                      </a:r>
                      <a:endParaRPr lang="en-GB" sz="1200" b="1" i="0" u="none" strike="noStrike" dirty="0">
                        <a:solidFill>
                          <a:schemeClr val="bg1"/>
                        </a:solidFill>
                        <a:effectLst/>
                        <a:latin typeface="等线" panose="02010600030101010101" pitchFamily="2" charset="-122"/>
                        <a:ea typeface="等线" panose="02010600030101010101" pitchFamily="2" charset="-122"/>
                      </a:endParaRPr>
                    </a:p>
                  </a:txBody>
                  <a:tcPr marL="0" marR="0" marT="0" marB="0" anchor="ctr">
                    <a:solidFill>
                      <a:srgbClr val="6096E6"/>
                    </a:solidFill>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r>
              <a:tr h="370205">
                <a:tc>
                  <a:txBody>
                    <a:bodyPr/>
                    <a:lstStyle/>
                    <a:p>
                      <a:pPr algn="ctr" fontAlgn="ctr"/>
                      <a:r>
                        <a:rPr lang="en-GB" sz="1200" u="none" strike="noStrike" dirty="0">
                          <a:solidFill>
                            <a:schemeClr val="bg1"/>
                          </a:solidFill>
                          <a:effectLst/>
                          <a:latin typeface="等线" panose="02010600030101010101" pitchFamily="2" charset="-122"/>
                          <a:ea typeface="等线" panose="02010600030101010101" pitchFamily="2" charset="-122"/>
                        </a:rPr>
                        <a:t>TR2</a:t>
                      </a:r>
                      <a:endParaRPr lang="en-GB" sz="1200" b="1" i="0" u="none" strike="noStrike" dirty="0">
                        <a:solidFill>
                          <a:schemeClr val="bg1"/>
                        </a:solidFill>
                        <a:effectLst/>
                        <a:latin typeface="等线" panose="02010600030101010101" pitchFamily="2" charset="-122"/>
                        <a:ea typeface="等线" panose="02010600030101010101" pitchFamily="2" charset="-122"/>
                      </a:endParaRPr>
                    </a:p>
                  </a:txBody>
                  <a:tcPr marL="0" marR="0" marT="0" marB="0" anchor="ctr">
                    <a:solidFill>
                      <a:srgbClr val="6096E6"/>
                    </a:solidFill>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r>
              <a:tr h="369570">
                <a:tc>
                  <a:txBody>
                    <a:bodyPr/>
                    <a:lstStyle/>
                    <a:p>
                      <a:pPr algn="ctr" fontAlgn="ctr"/>
                      <a:r>
                        <a:rPr lang="en-GB" sz="1200" u="none" strike="noStrike" dirty="0">
                          <a:solidFill>
                            <a:schemeClr val="bg1"/>
                          </a:solidFill>
                          <a:effectLst/>
                          <a:latin typeface="等线" panose="02010600030101010101" pitchFamily="2" charset="-122"/>
                          <a:ea typeface="等线" panose="02010600030101010101" pitchFamily="2" charset="-122"/>
                        </a:rPr>
                        <a:t>DCP2</a:t>
                      </a:r>
                      <a:endParaRPr lang="en-GB" sz="1200" b="1" i="0" u="none" strike="noStrike" dirty="0">
                        <a:solidFill>
                          <a:schemeClr val="bg1"/>
                        </a:solidFill>
                        <a:effectLst/>
                        <a:latin typeface="等线" panose="02010600030101010101" pitchFamily="2" charset="-122"/>
                        <a:ea typeface="等线" panose="02010600030101010101" pitchFamily="2" charset="-122"/>
                      </a:endParaRPr>
                    </a:p>
                  </a:txBody>
                  <a:tcPr marL="0" marR="0" marT="0" marB="0" anchor="ctr">
                    <a:solidFill>
                      <a:srgbClr val="6096E6"/>
                    </a:solidFill>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r>
              <a:tr h="370205">
                <a:tc>
                  <a:txBody>
                    <a:bodyPr/>
                    <a:lstStyle/>
                    <a:p>
                      <a:pPr algn="ctr" fontAlgn="ctr"/>
                      <a:r>
                        <a:rPr lang="en-GB" sz="1200" u="none" strike="noStrike" dirty="0">
                          <a:solidFill>
                            <a:schemeClr val="bg1"/>
                          </a:solidFill>
                          <a:effectLst/>
                          <a:latin typeface="等线" panose="02010600030101010101" pitchFamily="2" charset="-122"/>
                          <a:ea typeface="等线" panose="02010600030101010101" pitchFamily="2" charset="-122"/>
                        </a:rPr>
                        <a:t>TR3</a:t>
                      </a:r>
                      <a:endParaRPr lang="en-GB" sz="1200" b="1" i="0" u="none" strike="noStrike" dirty="0">
                        <a:solidFill>
                          <a:schemeClr val="bg1"/>
                        </a:solidFill>
                        <a:effectLst/>
                        <a:latin typeface="等线" panose="02010600030101010101" pitchFamily="2" charset="-122"/>
                        <a:ea typeface="等线" panose="02010600030101010101" pitchFamily="2" charset="-122"/>
                      </a:endParaRPr>
                    </a:p>
                  </a:txBody>
                  <a:tcPr marL="0" marR="0" marT="0" marB="0" anchor="ctr">
                    <a:solidFill>
                      <a:srgbClr val="6096E6"/>
                    </a:solidFill>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r>
              <a:tr h="369570">
                <a:tc>
                  <a:txBody>
                    <a:bodyPr/>
                    <a:lstStyle/>
                    <a:p>
                      <a:pPr algn="ctr" fontAlgn="ctr"/>
                      <a:r>
                        <a:rPr lang="en-GB" sz="1200" u="none" strike="noStrike" dirty="0">
                          <a:solidFill>
                            <a:schemeClr val="bg1"/>
                          </a:solidFill>
                          <a:effectLst/>
                          <a:latin typeface="等线" panose="02010600030101010101" pitchFamily="2" charset="-122"/>
                          <a:ea typeface="等线" panose="02010600030101010101" pitchFamily="2" charset="-122"/>
                        </a:rPr>
                        <a:t>TR4</a:t>
                      </a:r>
                      <a:endParaRPr lang="en-GB" sz="1200" b="1" i="0" u="none" strike="noStrike" dirty="0">
                        <a:solidFill>
                          <a:schemeClr val="bg1"/>
                        </a:solidFill>
                        <a:effectLst/>
                        <a:latin typeface="等线" panose="02010600030101010101" pitchFamily="2" charset="-122"/>
                        <a:ea typeface="等线" panose="02010600030101010101" pitchFamily="2" charset="-122"/>
                      </a:endParaRPr>
                    </a:p>
                  </a:txBody>
                  <a:tcPr marL="0" marR="0" marT="0" marB="0" anchor="ctr">
                    <a:solidFill>
                      <a:srgbClr val="6096E6"/>
                    </a:solidFill>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r>
              <a:tr h="370205">
                <a:tc>
                  <a:txBody>
                    <a:bodyPr/>
                    <a:lstStyle/>
                    <a:p>
                      <a:pPr algn="ctr" fontAlgn="ctr"/>
                      <a:r>
                        <a:rPr lang="en-GB" sz="1200" u="none" strike="noStrike" dirty="0">
                          <a:solidFill>
                            <a:schemeClr val="bg1"/>
                          </a:solidFill>
                          <a:effectLst/>
                          <a:latin typeface="等线" panose="02010600030101010101" pitchFamily="2" charset="-122"/>
                          <a:ea typeface="等线" panose="02010600030101010101" pitchFamily="2" charset="-122"/>
                        </a:rPr>
                        <a:t>TR5</a:t>
                      </a:r>
                      <a:endParaRPr lang="en-GB" sz="1200" b="1" i="0" u="none" strike="noStrike" dirty="0">
                        <a:solidFill>
                          <a:schemeClr val="bg1"/>
                        </a:solidFill>
                        <a:effectLst/>
                        <a:latin typeface="等线" panose="02010600030101010101" pitchFamily="2" charset="-122"/>
                        <a:ea typeface="等线" panose="02010600030101010101" pitchFamily="2" charset="-122"/>
                      </a:endParaRPr>
                    </a:p>
                  </a:txBody>
                  <a:tcPr marL="0" marR="0" marT="0" marB="0" anchor="ctr">
                    <a:solidFill>
                      <a:srgbClr val="6096E6"/>
                    </a:solidFill>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r>
              <a:tr h="369570">
                <a:tc>
                  <a:txBody>
                    <a:bodyPr/>
                    <a:lstStyle/>
                    <a:p>
                      <a:pPr algn="ctr" fontAlgn="ctr"/>
                      <a:r>
                        <a:rPr lang="en-GB" sz="1200" u="none" strike="noStrike" dirty="0">
                          <a:solidFill>
                            <a:schemeClr val="bg1"/>
                          </a:solidFill>
                          <a:effectLst/>
                          <a:latin typeface="等线" panose="02010600030101010101" pitchFamily="2" charset="-122"/>
                          <a:ea typeface="等线" panose="02010600030101010101" pitchFamily="2" charset="-122"/>
                        </a:rPr>
                        <a:t>TR6</a:t>
                      </a:r>
                      <a:endParaRPr lang="en-GB" sz="1200" b="1" i="0" u="none" strike="noStrike" dirty="0">
                        <a:solidFill>
                          <a:schemeClr val="bg1"/>
                        </a:solidFill>
                        <a:effectLst/>
                        <a:latin typeface="等线" panose="02010600030101010101" pitchFamily="2" charset="-122"/>
                        <a:ea typeface="等线" panose="02010600030101010101" pitchFamily="2" charset="-122"/>
                      </a:endParaRPr>
                    </a:p>
                  </a:txBody>
                  <a:tcPr marL="0" marR="0" marT="0" marB="0" anchor="ctr">
                    <a:solidFill>
                      <a:srgbClr val="6096E6"/>
                    </a:solidFill>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r>
              <a:tr h="370205">
                <a:tc>
                  <a:txBody>
                    <a:bodyPr/>
                    <a:lstStyle/>
                    <a:p>
                      <a:pPr algn="ctr" fontAlgn="ctr"/>
                      <a:r>
                        <a:rPr lang="en-GB" sz="1200" u="none" strike="noStrike" dirty="0">
                          <a:solidFill>
                            <a:schemeClr val="bg1"/>
                          </a:solidFill>
                          <a:effectLst/>
                          <a:latin typeface="等线" panose="02010600030101010101" pitchFamily="2" charset="-122"/>
                          <a:ea typeface="等线" panose="02010600030101010101" pitchFamily="2" charset="-122"/>
                        </a:rPr>
                        <a:t>DCP3</a:t>
                      </a:r>
                      <a:endParaRPr lang="en-GB" sz="1200" b="1" i="0" u="none" strike="noStrike" dirty="0">
                        <a:solidFill>
                          <a:schemeClr val="bg1"/>
                        </a:solidFill>
                        <a:effectLst/>
                        <a:latin typeface="等线" panose="02010600030101010101" pitchFamily="2" charset="-122"/>
                        <a:ea typeface="等线" panose="02010600030101010101" pitchFamily="2" charset="-122"/>
                      </a:endParaRPr>
                    </a:p>
                  </a:txBody>
                  <a:tcPr marL="0" marR="0" marT="0" marB="0" anchor="ctr">
                    <a:solidFill>
                      <a:srgbClr val="6096E6"/>
                    </a:solidFill>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c>
                  <a:txBody>
                    <a:bodyPr/>
                    <a:lstStyle/>
                    <a:p>
                      <a:endParaRPr lang="zh-CN" altLang="en-US" sz="1200">
                        <a:latin typeface="等线" panose="02010600030101010101" pitchFamily="2" charset="-122"/>
                        <a:ea typeface="等线" panose="02010600030101010101" pitchFamily="2" charset="-122"/>
                      </a:endParaRPr>
                    </a:p>
                  </a:txBody>
                  <a:tcPr/>
                </a:tc>
                <a:tc>
                  <a:txBody>
                    <a:bodyPr/>
                    <a:p>
                      <a:pPr>
                        <a:buNone/>
                      </a:pPr>
                      <a:endParaRPr lang="zh-CN" altLang="en-US" sz="1200">
                        <a:latin typeface="等线" panose="02010600030101010101" pitchFamily="2" charset="-122"/>
                        <a:ea typeface="等线" panose="02010600030101010101" pitchFamily="2" charset="-122"/>
                      </a:endParaRPr>
                    </a:p>
                  </a:txBody>
                  <a:tcPr/>
                </a:tc>
              </a:tr>
            </a:tbl>
          </a:graphicData>
        </a:graphic>
      </p:graphicFrame>
      <p:grpSp>
        <p:nvGrpSpPr>
          <p:cNvPr id="34" name="组合 33"/>
          <p:cNvGrpSpPr/>
          <p:nvPr/>
        </p:nvGrpSpPr>
        <p:grpSpPr>
          <a:xfrm>
            <a:off x="1599565" y="2937510"/>
            <a:ext cx="8792210" cy="3022600"/>
            <a:chOff x="2519" y="4626"/>
            <a:chExt cx="13846" cy="4760"/>
          </a:xfrm>
        </p:grpSpPr>
        <p:sp>
          <p:nvSpPr>
            <p:cNvPr id="10" name="三角形 9"/>
            <p:cNvSpPr/>
            <p:nvPr/>
          </p:nvSpPr>
          <p:spPr>
            <a:xfrm>
              <a:off x="4076" y="5738"/>
              <a:ext cx="309" cy="266"/>
            </a:xfrm>
            <a:prstGeom prst="triangle">
              <a:avLst/>
            </a:prstGeom>
            <a:solidFill>
              <a:schemeClr val="accent3">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a:latin typeface="等线" panose="02010600030101010101" pitchFamily="2" charset="-122"/>
                <a:ea typeface="等线" panose="02010600030101010101" pitchFamily="2" charset="-122"/>
              </a:endParaRPr>
            </a:p>
          </p:txBody>
        </p:sp>
        <p:sp>
          <p:nvSpPr>
            <p:cNvPr id="11" name="三角形 10"/>
            <p:cNvSpPr/>
            <p:nvPr/>
          </p:nvSpPr>
          <p:spPr>
            <a:xfrm>
              <a:off x="4876" y="6357"/>
              <a:ext cx="309" cy="266"/>
            </a:xfrm>
            <a:prstGeom prst="triangle">
              <a:avLst/>
            </a:prstGeom>
            <a:solidFill>
              <a:schemeClr val="accent4">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a:latin typeface="等线" panose="02010600030101010101" pitchFamily="2" charset="-122"/>
                <a:ea typeface="等线" panose="02010600030101010101" pitchFamily="2" charset="-122"/>
              </a:endParaRPr>
            </a:p>
          </p:txBody>
        </p:sp>
        <p:sp>
          <p:nvSpPr>
            <p:cNvPr id="12" name="三角形 11"/>
            <p:cNvSpPr/>
            <p:nvPr/>
          </p:nvSpPr>
          <p:spPr>
            <a:xfrm>
              <a:off x="5714" y="6915"/>
              <a:ext cx="309" cy="266"/>
            </a:xfrm>
            <a:prstGeom prst="triangle">
              <a:avLst/>
            </a:prstGeom>
            <a:solidFill>
              <a:schemeClr val="accent3">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a:latin typeface="等线" panose="02010600030101010101" pitchFamily="2" charset="-122"/>
                <a:ea typeface="等线" panose="02010600030101010101" pitchFamily="2" charset="-122"/>
              </a:endParaRPr>
            </a:p>
          </p:txBody>
        </p:sp>
        <p:sp>
          <p:nvSpPr>
            <p:cNvPr id="13" name="三角形 12"/>
            <p:cNvSpPr/>
            <p:nvPr/>
          </p:nvSpPr>
          <p:spPr>
            <a:xfrm>
              <a:off x="8153" y="7518"/>
              <a:ext cx="309" cy="266"/>
            </a:xfrm>
            <a:prstGeom prst="triangle">
              <a:avLst/>
            </a:prstGeom>
            <a:solidFill>
              <a:schemeClr val="accent3">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a:latin typeface="等线" panose="02010600030101010101" pitchFamily="2" charset="-122"/>
                <a:ea typeface="等线" panose="02010600030101010101" pitchFamily="2" charset="-122"/>
              </a:endParaRPr>
            </a:p>
          </p:txBody>
        </p:sp>
        <p:sp>
          <p:nvSpPr>
            <p:cNvPr id="14" name="三角形 13"/>
            <p:cNvSpPr/>
            <p:nvPr/>
          </p:nvSpPr>
          <p:spPr>
            <a:xfrm>
              <a:off x="10499" y="8072"/>
              <a:ext cx="309" cy="266"/>
            </a:xfrm>
            <a:prstGeom prst="triangle">
              <a:avLst/>
            </a:prstGeom>
            <a:solidFill>
              <a:schemeClr val="accent3">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a:latin typeface="等线" panose="02010600030101010101" pitchFamily="2" charset="-122"/>
                <a:ea typeface="等线" panose="02010600030101010101" pitchFamily="2" charset="-122"/>
              </a:endParaRPr>
            </a:p>
          </p:txBody>
        </p:sp>
        <p:sp>
          <p:nvSpPr>
            <p:cNvPr id="15" name="三角形 14"/>
            <p:cNvSpPr/>
            <p:nvPr/>
          </p:nvSpPr>
          <p:spPr>
            <a:xfrm>
              <a:off x="12205" y="8582"/>
              <a:ext cx="309" cy="266"/>
            </a:xfrm>
            <a:prstGeom prst="triangle">
              <a:avLst/>
            </a:prstGeom>
            <a:solidFill>
              <a:schemeClr val="accent3">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a:latin typeface="等线" panose="02010600030101010101" pitchFamily="2" charset="-122"/>
                <a:ea typeface="等线" panose="02010600030101010101" pitchFamily="2" charset="-122"/>
              </a:endParaRPr>
            </a:p>
          </p:txBody>
        </p:sp>
        <p:sp>
          <p:nvSpPr>
            <p:cNvPr id="16" name="三角形 15"/>
            <p:cNvSpPr/>
            <p:nvPr/>
          </p:nvSpPr>
          <p:spPr>
            <a:xfrm>
              <a:off x="16057" y="9120"/>
              <a:ext cx="309" cy="266"/>
            </a:xfrm>
            <a:prstGeom prst="triangle">
              <a:avLst/>
            </a:prstGeom>
            <a:solidFill>
              <a:schemeClr val="accent4">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a:latin typeface="等线" panose="02010600030101010101" pitchFamily="2" charset="-122"/>
                <a:ea typeface="等线" panose="02010600030101010101" pitchFamily="2" charset="-122"/>
              </a:endParaRPr>
            </a:p>
          </p:txBody>
        </p:sp>
        <p:sp>
          <p:nvSpPr>
            <p:cNvPr id="20" name="三角形 7"/>
            <p:cNvSpPr/>
            <p:nvPr/>
          </p:nvSpPr>
          <p:spPr>
            <a:xfrm>
              <a:off x="3215" y="5162"/>
              <a:ext cx="309" cy="266"/>
            </a:xfrm>
            <a:prstGeom prst="triangle">
              <a:avLst/>
            </a:prstGeom>
            <a:solidFill>
              <a:schemeClr val="accent4">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kumimoji="1" lang="zh-CN" altLang="en-US">
                <a:latin typeface="等线" panose="02010600030101010101" pitchFamily="2" charset="-122"/>
                <a:ea typeface="等线" panose="02010600030101010101" pitchFamily="2" charset="-122"/>
              </a:endParaRPr>
            </a:p>
          </p:txBody>
        </p:sp>
        <p:sp>
          <p:nvSpPr>
            <p:cNvPr id="21" name="三角形 10"/>
            <p:cNvSpPr/>
            <p:nvPr/>
          </p:nvSpPr>
          <p:spPr>
            <a:xfrm>
              <a:off x="2519" y="4626"/>
              <a:ext cx="309" cy="266"/>
            </a:xfrm>
            <a:prstGeom prst="triangle">
              <a:avLst/>
            </a:prstGeom>
            <a:solidFill>
              <a:schemeClr val="accent3">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kumimoji="1" lang="zh-CN" altLang="en-US">
                <a:latin typeface="等线" panose="02010600030101010101" pitchFamily="2" charset="-122"/>
                <a:ea typeface="等线" panose="02010600030101010101" pitchFamily="2" charset="-122"/>
              </a:endParaRPr>
            </a:p>
          </p:txBody>
        </p:sp>
      </p:grpSp>
    </p:spTree>
  </p:cSld>
  <p:clrMapOvr>
    <a:masterClrMapping/>
  </p:clrMapOvr>
  <p:transition advClick="0" advTm="0">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042670" y="467360"/>
            <a:ext cx="556895" cy="408305"/>
          </a:xfrm>
          <a:prstGeom prst="roundRect">
            <a:avLst>
              <a:gd name="adj" fmla="val 6594"/>
            </a:avLst>
          </a:prstGeom>
          <a:solidFill>
            <a:srgbClr val="26158C">
              <a:alpha val="80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latin typeface="等线" panose="02010600030101010101" pitchFamily="2" charset="-122"/>
              <a:ea typeface="等线" panose="02010600030101010101" pitchFamily="2" charset="-122"/>
              <a:cs typeface="字魂57号-创细黑" panose="00000500000000000000" charset="-122"/>
            </a:endParaRPr>
          </a:p>
        </p:txBody>
      </p:sp>
      <p:sp>
        <p:nvSpPr>
          <p:cNvPr id="3" name="文本框 2"/>
          <p:cNvSpPr txBox="1"/>
          <p:nvPr/>
        </p:nvSpPr>
        <p:spPr>
          <a:xfrm>
            <a:off x="1822450" y="467360"/>
            <a:ext cx="2878455" cy="398780"/>
          </a:xfrm>
          <a:prstGeom prst="rect">
            <a:avLst/>
          </a:prstGeom>
          <a:noFill/>
        </p:spPr>
        <p:txBody>
          <a:bodyPr wrap="square" rtlCol="0">
            <a:spAutoFit/>
          </a:bodyPr>
          <a:lstStyle/>
          <a:p>
            <a:pPr algn="dist"/>
            <a:r>
              <a:rPr lang="zh-CN" altLang="en-US" sz="2000" dirty="0">
                <a:solidFill>
                  <a:srgbClr val="26158C"/>
                </a:solidFill>
                <a:latin typeface="等线" panose="02010600030101010101" pitchFamily="2" charset="-122"/>
                <a:ea typeface="等线" panose="02010600030101010101" pitchFamily="2" charset="-122"/>
                <a:cs typeface="+mn-ea"/>
                <a:sym typeface="+mn-lt"/>
              </a:rPr>
              <a:t>项目组成员</a:t>
            </a:r>
            <a:endParaRPr lang="zh-CN" altLang="en-US" sz="2000" dirty="0">
              <a:solidFill>
                <a:srgbClr val="26158C"/>
              </a:solidFill>
              <a:latin typeface="等线" panose="02010600030101010101" pitchFamily="2" charset="-122"/>
              <a:ea typeface="等线" panose="02010600030101010101" pitchFamily="2" charset="-122"/>
              <a:cs typeface="+mn-ea"/>
              <a:sym typeface="+mn-lt"/>
            </a:endParaRPr>
          </a:p>
        </p:txBody>
      </p:sp>
      <p:sp>
        <p:nvSpPr>
          <p:cNvPr id="4" name="圆角矩形 3"/>
          <p:cNvSpPr/>
          <p:nvPr/>
        </p:nvSpPr>
        <p:spPr>
          <a:xfrm>
            <a:off x="836295" y="355600"/>
            <a:ext cx="556895" cy="408305"/>
          </a:xfrm>
          <a:prstGeom prst="roundRect">
            <a:avLst>
              <a:gd name="adj" fmla="val 6594"/>
            </a:avLst>
          </a:prstGeom>
          <a:solidFill>
            <a:srgbClr val="26158C">
              <a:alpha val="35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latin typeface="等线" panose="02010600030101010101" pitchFamily="2" charset="-122"/>
              <a:ea typeface="等线" panose="02010600030101010101" pitchFamily="2" charset="-122"/>
              <a:cs typeface="字魂57号-创细黑" panose="00000500000000000000" charset="-122"/>
            </a:endParaRPr>
          </a:p>
        </p:txBody>
      </p:sp>
      <p:graphicFrame>
        <p:nvGraphicFramePr>
          <p:cNvPr id="6" name="表格 5"/>
          <p:cNvGraphicFramePr/>
          <p:nvPr>
            <p:custDataLst>
              <p:tags r:id="rId1"/>
            </p:custDataLst>
          </p:nvPr>
        </p:nvGraphicFramePr>
        <p:xfrm>
          <a:off x="728345" y="1085850"/>
          <a:ext cx="8316595" cy="5481320"/>
        </p:xfrm>
        <a:graphic>
          <a:graphicData uri="http://schemas.openxmlformats.org/drawingml/2006/table">
            <a:tbl>
              <a:tblPr firstRow="1" bandRow="1">
                <a:tableStyleId>{5C22544A-7EE6-4342-B048-85BDC9FD1C3A}</a:tableStyleId>
              </a:tblPr>
              <a:tblGrid>
                <a:gridCol w="2042795"/>
                <a:gridCol w="2790190"/>
                <a:gridCol w="2114550"/>
                <a:gridCol w="1369060"/>
              </a:tblGrid>
              <a:tr h="210820">
                <a:tc>
                  <a:txBody>
                    <a:bodyPr/>
                    <a:p>
                      <a:pPr indent="0">
                        <a:buNone/>
                      </a:pPr>
                      <a:r>
                        <a:rPr lang="zh-CN" sz="1000"/>
                        <a:t>角色</a:t>
                      </a:r>
                      <a:endParaRPr lang="zh-CN" altLang="en-US" sz="1000"/>
                    </a:p>
                  </a:txBody>
                  <a:tcPr marL="12700" marR="12700" marT="12700" vert="horz" anchor="b" anchorCtr="0"/>
                </a:tc>
                <a:tc>
                  <a:txBody>
                    <a:bodyPr/>
                    <a:p>
                      <a:pPr indent="0">
                        <a:buNone/>
                      </a:pPr>
                      <a:r>
                        <a:rPr lang="zh-CN" sz="1000"/>
                        <a:t>人员</a:t>
                      </a:r>
                      <a:endParaRPr lang="zh-CN" altLang="en-US" sz="1000"/>
                    </a:p>
                  </a:txBody>
                  <a:tcPr marL="12700" marR="12700" marT="12700" vert="horz" anchor="b" anchorCtr="0"/>
                </a:tc>
                <a:tc>
                  <a:txBody>
                    <a:bodyPr/>
                    <a:p>
                      <a:pPr indent="0">
                        <a:buNone/>
                      </a:pPr>
                      <a:r>
                        <a:rPr lang="zh-CN" sz="1000"/>
                        <a:t>信息</a:t>
                      </a:r>
                      <a:endParaRPr lang="zh-CN" altLang="en-US" sz="1000"/>
                    </a:p>
                  </a:txBody>
                  <a:tcPr marL="12700" marR="12700" marT="12700" vert="horz" anchor="b" anchorCtr="0"/>
                </a:tc>
                <a:tc>
                  <a:txBody>
                    <a:bodyPr/>
                    <a:p>
                      <a:pPr indent="0">
                        <a:buNone/>
                      </a:pPr>
                      <a:r>
                        <a:rPr lang="zh-CN" sz="1000"/>
                        <a:t>沟通方法</a:t>
                      </a:r>
                      <a:endParaRPr lang="zh-CN" altLang="en-US" sz="1000"/>
                    </a:p>
                  </a:txBody>
                  <a:tcPr marL="12700" marR="12700" marT="12700" vert="horz" anchor="b" anchorCtr="0"/>
                </a:tc>
              </a:tr>
              <a:tr h="210820">
                <a:tc>
                  <a:txBody>
                    <a:bodyPr/>
                    <a:p>
                      <a:pPr indent="0">
                        <a:buNone/>
                      </a:pPr>
                      <a:r>
                        <a:rPr lang="zh-CN" sz="1000"/>
                        <a:t>经营管理团队（DCP评审)</a:t>
                      </a:r>
                      <a:r>
                        <a:rPr lang="en-US" sz="1000"/>
                        <a:t> </a:t>
                      </a:r>
                      <a:endParaRPr lang="en-US" altLang="en-US" sz="1000"/>
                    </a:p>
                  </a:txBody>
                  <a:tcPr marL="12700" marR="12700" marT="12700" vert="horz" anchor="ctr" anchorCtr="0"/>
                </a:tc>
                <a:tc>
                  <a:txBody>
                    <a:bodyPr/>
                    <a:p>
                      <a:pPr indent="0">
                        <a:buNone/>
                      </a:pPr>
                      <a:r>
                        <a:rPr lang="zh-CN" sz="1000"/>
                        <a:t>总监及以上</a:t>
                      </a:r>
                      <a:endParaRPr lang="zh-CN" altLang="en-US" sz="1000"/>
                    </a:p>
                  </a:txBody>
                  <a:tcPr marL="12700" marR="12700" marT="12700" vert="horz" anchor="ctr" anchorCtr="0"/>
                </a:tc>
                <a:tc>
                  <a:txBody>
                    <a:bodyPr/>
                    <a:p>
                      <a:pPr indent="0">
                        <a:buNone/>
                      </a:pPr>
                      <a:r>
                        <a:rPr lang="zh-CN" sz="1000"/>
                        <a:t>重大决策，总体进展</a:t>
                      </a:r>
                      <a:endParaRPr lang="zh-CN" altLang="en-US" sz="1000"/>
                    </a:p>
                  </a:txBody>
                  <a:tcPr marL="12700" marR="12700" marT="12700" vert="horz" anchor="ctr" anchorCtr="0"/>
                </a:tc>
                <a:tc>
                  <a:txBody>
                    <a:bodyPr/>
                    <a:p>
                      <a:pPr indent="0">
                        <a:buNone/>
                      </a:pPr>
                      <a:r>
                        <a:rPr lang="zh-CN" sz="1000"/>
                        <a:t>会议，OA邮件</a:t>
                      </a:r>
                      <a:endParaRPr lang="zh-CN" altLang="en-US" sz="1000"/>
                    </a:p>
                  </a:txBody>
                  <a:tcPr marL="12700" marR="12700" marT="12700" vert="horz" anchor="ctr" anchorCtr="0"/>
                </a:tc>
              </a:tr>
              <a:tr h="180340">
                <a:tc>
                  <a:txBody>
                    <a:bodyPr/>
                    <a:p>
                      <a:pPr indent="0">
                        <a:buNone/>
                      </a:pPr>
                      <a:r>
                        <a:rPr lang="zh-CN" sz="1000"/>
                        <a:t>技术专家团队（TR评审)</a:t>
                      </a:r>
                      <a:r>
                        <a:rPr lang="en-US" sz="1000"/>
                        <a:t> </a:t>
                      </a:r>
                      <a:endParaRPr lang="en-US" altLang="en-US" sz="1000"/>
                    </a:p>
                  </a:txBody>
                  <a:tcPr marL="12700" marR="12700" marT="12700" vert="horz" anchor="ctr" anchorCtr="0"/>
                </a:tc>
                <a:tc>
                  <a:txBody>
                    <a:bodyPr/>
                    <a:p>
                      <a:pPr indent="0">
                        <a:buNone/>
                      </a:pPr>
                      <a:r>
                        <a:rPr lang="zh-CN" sz="1000"/>
                        <a:t>张巍，各专业组（技术、临床）主管，医学专家</a:t>
                      </a:r>
                      <a:endParaRPr lang="zh-CN" altLang="en-US" sz="1000"/>
                    </a:p>
                  </a:txBody>
                  <a:tcPr marL="12700" marR="12700" marT="12700" vert="horz" anchor="ctr" anchorCtr="0"/>
                </a:tc>
                <a:tc>
                  <a:txBody>
                    <a:bodyPr/>
                    <a:p>
                      <a:pPr indent="0">
                        <a:buNone/>
                      </a:pPr>
                      <a:r>
                        <a:rPr lang="zh-CN" sz="1000"/>
                        <a:t>周例会，关键进展，风险点</a:t>
                      </a:r>
                      <a:endParaRPr lang="zh-CN" altLang="en-US" sz="1000"/>
                    </a:p>
                  </a:txBody>
                  <a:tcPr marL="12700" marR="12700" marT="12700" vert="horz" anchor="ctr" anchorCtr="0"/>
                </a:tc>
                <a:tc>
                  <a:txBody>
                    <a:bodyPr/>
                    <a:p>
                      <a:pPr indent="0">
                        <a:buNone/>
                      </a:pPr>
                      <a:r>
                        <a:rPr lang="zh-CN" sz="1000"/>
                        <a:t>会议，OA邮件</a:t>
                      </a:r>
                      <a:endParaRPr lang="zh-CN" altLang="en-US" sz="1000"/>
                    </a:p>
                  </a:txBody>
                  <a:tcPr marL="12700" marR="12700" marT="12700" vert="horz" anchor="ctr" anchorCtr="0"/>
                </a:tc>
              </a:tr>
              <a:tr h="129540">
                <a:tc>
                  <a:txBody>
                    <a:bodyPr/>
                    <a:p>
                      <a:pPr indent="0">
                        <a:buNone/>
                      </a:pPr>
                      <a:r>
                        <a:rPr lang="zh-CN" sz="1000"/>
                        <a:t>项目经理</a:t>
                      </a:r>
                      <a:r>
                        <a:rPr lang="en-US" sz="1000"/>
                        <a:t> </a:t>
                      </a:r>
                      <a:endParaRPr lang="en-US" altLang="en-US" sz="1000"/>
                    </a:p>
                  </a:txBody>
                  <a:tcPr marL="12700" marR="12700" marT="12700" vert="horz" anchor="ctr" anchorCtr="0"/>
                </a:tc>
                <a:tc>
                  <a:txBody>
                    <a:bodyPr/>
                    <a:p>
                      <a:pPr indent="0">
                        <a:buNone/>
                      </a:pPr>
                      <a:r>
                        <a:rPr lang="zh-CN" sz="1000"/>
                        <a:t>宋艳芳（主）洪洁 （辅）</a:t>
                      </a:r>
                      <a:endParaRPr lang="zh-CN" altLang="en-US" sz="1000"/>
                    </a:p>
                  </a:txBody>
                  <a:tcPr marL="12700" marR="12700" marT="12700" vert="horz" anchor="ctr" anchorCtr="0"/>
                </a:tc>
                <a:tc>
                  <a:txBody>
                    <a:bodyPr/>
                    <a:p>
                      <a:pPr indent="0">
                        <a:buNone/>
                      </a:pPr>
                      <a:r>
                        <a:rPr lang="zh-CN" sz="1000"/>
                        <a:t>所有相关</a:t>
                      </a:r>
                      <a:endParaRPr lang="zh-CN" altLang="en-US" sz="1000"/>
                    </a:p>
                  </a:txBody>
                  <a:tcPr marL="12700" marR="12700" marT="12700" vert="horz" anchor="ctr" anchorCtr="0"/>
                </a:tc>
                <a:tc>
                  <a:txBody>
                    <a:bodyPr/>
                    <a:p>
                      <a:pPr indent="0">
                        <a:buNone/>
                      </a:pPr>
                      <a:r>
                        <a:rPr lang="zh-CN" sz="1000"/>
                        <a:t>会议，OA邮件，钉钉</a:t>
                      </a:r>
                      <a:endParaRPr lang="zh-CN" altLang="en-US" sz="1000"/>
                    </a:p>
                  </a:txBody>
                  <a:tcPr marL="12700" marR="12700" marT="12700" vert="horz" anchor="ctr" anchorCtr="0"/>
                </a:tc>
              </a:tr>
              <a:tr h="210820">
                <a:tc>
                  <a:txBody>
                    <a:bodyPr/>
                    <a:p>
                      <a:pPr indent="0">
                        <a:buNone/>
                      </a:pPr>
                      <a:r>
                        <a:rPr lang="zh-CN" sz="1000"/>
                        <a:t>上游产品经理</a:t>
                      </a:r>
                      <a:r>
                        <a:rPr lang="en-US" sz="1000"/>
                        <a:t> </a:t>
                      </a:r>
                      <a:endParaRPr lang="en-US" altLang="en-US" sz="1000"/>
                    </a:p>
                  </a:txBody>
                  <a:tcPr marL="12700" marR="12700" marT="12700" vert="horz" anchor="ctr" anchorCtr="0"/>
                </a:tc>
                <a:tc>
                  <a:txBody>
                    <a:bodyPr/>
                    <a:p>
                      <a:pPr indent="0">
                        <a:buNone/>
                      </a:pPr>
                      <a:r>
                        <a:rPr lang="zh-CN" sz="1000"/>
                        <a:t>王婧</a:t>
                      </a:r>
                      <a:endParaRPr lang="zh-CN" altLang="en-US" sz="1000"/>
                    </a:p>
                  </a:txBody>
                  <a:tcPr marL="12700" marR="12700" marT="12700" vert="horz" anchor="ctr" anchorCtr="0"/>
                </a:tc>
                <a:tc>
                  <a:txBody>
                    <a:bodyPr/>
                    <a:p>
                      <a:pPr indent="0">
                        <a:buNone/>
                      </a:pPr>
                      <a:r>
                        <a:rPr lang="zh-CN" sz="1000"/>
                        <a:t>周例会，关键进展，风险点</a:t>
                      </a:r>
                      <a:endParaRPr lang="zh-CN" altLang="en-US" sz="1000"/>
                    </a:p>
                  </a:txBody>
                  <a:tcPr marL="12700" marR="12700" marT="12700" vert="horz" anchor="ctr" anchorCtr="0"/>
                </a:tc>
                <a:tc>
                  <a:txBody>
                    <a:bodyPr/>
                    <a:p>
                      <a:pPr indent="0">
                        <a:buNone/>
                      </a:pPr>
                      <a:r>
                        <a:rPr lang="zh-CN" sz="1000"/>
                        <a:t>会议，OA邮件，钉钉</a:t>
                      </a:r>
                      <a:endParaRPr lang="zh-CN" altLang="en-US" sz="1000"/>
                    </a:p>
                  </a:txBody>
                  <a:tcPr marL="12700" marR="12700" marT="12700" vert="horz" anchor="ctr" anchorCtr="0"/>
                </a:tc>
              </a:tr>
              <a:tr h="210820">
                <a:tc>
                  <a:txBody>
                    <a:bodyPr/>
                    <a:p>
                      <a:pPr indent="0">
                        <a:buNone/>
                      </a:pPr>
                      <a:r>
                        <a:rPr lang="zh-CN" sz="1000"/>
                        <a:t>系统工程师</a:t>
                      </a:r>
                      <a:endParaRPr lang="zh-CN" altLang="en-US" sz="1000"/>
                    </a:p>
                  </a:txBody>
                  <a:tcPr marL="12700" marR="12700" marT="12700" vert="horz" anchor="ctr" anchorCtr="0"/>
                </a:tc>
                <a:tc>
                  <a:txBody>
                    <a:bodyPr/>
                    <a:p>
                      <a:pPr indent="0">
                        <a:buNone/>
                      </a:pPr>
                      <a:r>
                        <a:rPr lang="zh-CN" sz="1000"/>
                        <a:t>童睿</a:t>
                      </a:r>
                      <a:endParaRPr lang="zh-CN" altLang="en-US" sz="1000"/>
                    </a:p>
                  </a:txBody>
                  <a:tcPr marL="12700" marR="12700" marT="12700" vert="horz" anchor="ctr" anchorCtr="0"/>
                </a:tc>
                <a:tc>
                  <a:txBody>
                    <a:bodyPr/>
                    <a:p>
                      <a:pPr indent="0">
                        <a:buNone/>
                      </a:pPr>
                      <a:r>
                        <a:rPr lang="zh-CN" sz="1000"/>
                        <a:t>涉及技术影响</a:t>
                      </a:r>
                      <a:endParaRPr lang="zh-CN" altLang="en-US" sz="1000"/>
                    </a:p>
                  </a:txBody>
                  <a:tcPr marL="12700" marR="12700" marT="12700" vert="horz" anchor="ctr" anchorCtr="0"/>
                </a:tc>
                <a:tc>
                  <a:txBody>
                    <a:bodyPr/>
                    <a:p>
                      <a:pPr indent="0">
                        <a:buNone/>
                      </a:pPr>
                      <a:r>
                        <a:rPr lang="zh-CN" sz="1000"/>
                        <a:t>会议，OA邮件，钉钉</a:t>
                      </a:r>
                      <a:endParaRPr lang="zh-CN" altLang="en-US" sz="1000"/>
                    </a:p>
                  </a:txBody>
                  <a:tcPr marL="12700" marR="12700" marT="12700" vert="horz" anchor="ctr" anchorCtr="0"/>
                </a:tc>
              </a:tr>
              <a:tr h="0">
                <a:tc>
                  <a:txBody>
                    <a:bodyPr/>
                    <a:p>
                      <a:pPr indent="0">
                        <a:buNone/>
                      </a:pPr>
                      <a:r>
                        <a:rPr lang="zh-CN" sz="1000"/>
                        <a:t>临床经理</a:t>
                      </a:r>
                      <a:endParaRPr lang="zh-CN" altLang="en-US" sz="1000"/>
                    </a:p>
                  </a:txBody>
                  <a:tcPr marL="12700" marR="12700" marT="12700" vert="horz" anchor="ctr" anchorCtr="0"/>
                </a:tc>
                <a:tc>
                  <a:txBody>
                    <a:bodyPr/>
                    <a:p>
                      <a:pPr indent="0">
                        <a:buNone/>
                      </a:pPr>
                      <a:r>
                        <a:rPr lang="zh-CN" sz="1000"/>
                        <a:t>方华磊（主）</a:t>
                      </a:r>
                      <a:r>
                        <a:rPr lang="en-US" altLang="zh-CN" sz="1000"/>
                        <a:t> </a:t>
                      </a:r>
                      <a:r>
                        <a:rPr lang="zh-CN" sz="1000"/>
                        <a:t>张一慧 由万宁（辅）</a:t>
                      </a:r>
                      <a:endParaRPr lang="zh-CN" altLang="en-US" sz="1000"/>
                    </a:p>
                  </a:txBody>
                  <a:tcPr marL="12700" marR="12700" marT="12700" vert="horz" anchor="ctr" anchorCtr="0"/>
                </a:tc>
                <a:tc>
                  <a:txBody>
                    <a:bodyPr/>
                    <a:p>
                      <a:pPr indent="0">
                        <a:buNone/>
                      </a:pPr>
                      <a:r>
                        <a:rPr lang="zh-CN" sz="1000"/>
                        <a:t>涉及临床影响</a:t>
                      </a:r>
                      <a:endParaRPr lang="zh-CN" altLang="en-US" sz="1000"/>
                    </a:p>
                  </a:txBody>
                  <a:tcPr marL="12700" marR="12700" marT="12700" vert="horz" anchor="ctr" anchorCtr="0"/>
                </a:tc>
                <a:tc>
                  <a:txBody>
                    <a:bodyPr/>
                    <a:p>
                      <a:pPr indent="0">
                        <a:buNone/>
                      </a:pPr>
                      <a:r>
                        <a:rPr lang="zh-CN" sz="1000"/>
                        <a:t>会议，OA邮件，钉钉</a:t>
                      </a:r>
                      <a:endParaRPr lang="zh-CN" altLang="en-US" sz="1000"/>
                    </a:p>
                  </a:txBody>
                  <a:tcPr marL="12700" marR="12700" marT="12700" vert="horz" anchor="ctr" anchorCtr="0"/>
                </a:tc>
              </a:tr>
              <a:tr h="0">
                <a:tc>
                  <a:txBody>
                    <a:bodyPr/>
                    <a:p>
                      <a:pPr indent="0">
                        <a:buNone/>
                      </a:pPr>
                      <a:r>
                        <a:rPr lang="zh-CN" sz="1000"/>
                        <a:t>开发经理</a:t>
                      </a:r>
                      <a:endParaRPr lang="zh-CN" altLang="en-US" sz="1000"/>
                    </a:p>
                  </a:txBody>
                  <a:tcPr marL="12700" marR="12700" marT="12700" vert="horz" anchor="ctr" anchorCtr="0"/>
                </a:tc>
                <a:tc>
                  <a:txBody>
                    <a:bodyPr/>
                    <a:p>
                      <a:pPr indent="0">
                        <a:buNone/>
                      </a:pPr>
                      <a:r>
                        <a:rPr lang="zh-CN" sz="1000"/>
                        <a:t>李明</a:t>
                      </a:r>
                      <a:endParaRPr lang="zh-CN" altLang="en-US" sz="1000"/>
                    </a:p>
                  </a:txBody>
                  <a:tcPr marL="12700" marR="12700" marT="12700" vert="horz" anchor="ctr" anchorCtr="0"/>
                </a:tc>
                <a:tc>
                  <a:txBody>
                    <a:bodyPr/>
                    <a:p>
                      <a:pPr indent="0">
                        <a:buNone/>
                      </a:pPr>
                      <a:r>
                        <a:rPr lang="zh-CN" sz="1000"/>
                        <a:t>研发内部资源调配，阶段成果物交付</a:t>
                      </a:r>
                      <a:endParaRPr lang="zh-CN" altLang="en-US" sz="1000"/>
                    </a:p>
                  </a:txBody>
                  <a:tcPr marL="12700" marR="12700" marT="12700" vert="horz" anchor="ctr" anchorCtr="0"/>
                </a:tc>
                <a:tc>
                  <a:txBody>
                    <a:bodyPr/>
                    <a:p>
                      <a:pPr indent="0">
                        <a:buNone/>
                      </a:pPr>
                      <a:r>
                        <a:rPr lang="zh-CN" sz="1000"/>
                        <a:t>会议，OA邮件，钉钉</a:t>
                      </a:r>
                      <a:endParaRPr lang="zh-CN" altLang="en-US" sz="1000"/>
                    </a:p>
                  </a:txBody>
                  <a:tcPr marL="12700" marR="12700" marT="12700" vert="horz" anchor="ctr" anchorCtr="0"/>
                </a:tc>
              </a:tr>
              <a:tr h="210820">
                <a:tc>
                  <a:txBody>
                    <a:bodyPr/>
                    <a:p>
                      <a:pPr indent="0">
                        <a:buNone/>
                      </a:pPr>
                      <a:r>
                        <a:rPr lang="zh-CN" sz="1000"/>
                        <a:t>生产经理/制造经理</a:t>
                      </a:r>
                      <a:endParaRPr lang="zh-CN" altLang="en-US" sz="1000"/>
                    </a:p>
                  </a:txBody>
                  <a:tcPr marL="12700" marR="12700" marT="12700" vert="horz" anchor="ctr" anchorCtr="0"/>
                </a:tc>
                <a:tc>
                  <a:txBody>
                    <a:bodyPr/>
                    <a:p>
                      <a:pPr indent="0">
                        <a:buNone/>
                      </a:pPr>
                      <a:r>
                        <a:rPr lang="zh-CN" sz="1000"/>
                        <a:t>黄春建</a:t>
                      </a:r>
                      <a:endParaRPr lang="zh-CN" altLang="en-US" sz="1000"/>
                    </a:p>
                  </a:txBody>
                  <a:tcPr marL="12700" marR="12700" marT="12700" vert="horz" anchor="ctr" anchorCtr="0"/>
                </a:tc>
                <a:tc>
                  <a:txBody>
                    <a:bodyPr/>
                    <a:p>
                      <a:pPr indent="0">
                        <a:buNone/>
                      </a:pPr>
                      <a:r>
                        <a:rPr lang="zh-CN" sz="1000"/>
                        <a:t>涉及生产影响</a:t>
                      </a:r>
                      <a:endParaRPr lang="zh-CN" altLang="en-US" sz="1000"/>
                    </a:p>
                  </a:txBody>
                  <a:tcPr marL="12700" marR="12700" marT="12700" vert="horz" anchor="ctr" anchorCtr="0"/>
                </a:tc>
                <a:tc>
                  <a:txBody>
                    <a:bodyPr/>
                    <a:p>
                      <a:pPr indent="0">
                        <a:buNone/>
                      </a:pPr>
                      <a:r>
                        <a:rPr lang="zh-CN" sz="1000"/>
                        <a:t>会议，OA邮件，钉钉</a:t>
                      </a:r>
                      <a:endParaRPr lang="zh-CN" altLang="en-US" sz="1000"/>
                    </a:p>
                  </a:txBody>
                  <a:tcPr marL="12700" marR="12700" marT="12700" vert="horz" anchor="ctr" anchorCtr="0"/>
                </a:tc>
              </a:tr>
              <a:tr h="210820">
                <a:tc>
                  <a:txBody>
                    <a:bodyPr/>
                    <a:p>
                      <a:pPr indent="0">
                        <a:buNone/>
                      </a:pPr>
                      <a:r>
                        <a:rPr lang="zh-CN" sz="1000"/>
                        <a:t>采购经理</a:t>
                      </a:r>
                      <a:r>
                        <a:rPr lang="en-US" sz="1000"/>
                        <a:t> </a:t>
                      </a:r>
                      <a:endParaRPr lang="en-US" altLang="en-US" sz="1000"/>
                    </a:p>
                  </a:txBody>
                  <a:tcPr marL="12700" marR="12700" marT="12700" vert="horz" anchor="ctr" anchorCtr="0"/>
                </a:tc>
                <a:tc>
                  <a:txBody>
                    <a:bodyPr/>
                    <a:p>
                      <a:pPr indent="0">
                        <a:buNone/>
                      </a:pPr>
                      <a:r>
                        <a:rPr lang="zh-CN" sz="1000"/>
                        <a:t>高梦强</a:t>
                      </a:r>
                      <a:endParaRPr lang="zh-CN" altLang="en-US" sz="1000"/>
                    </a:p>
                  </a:txBody>
                  <a:tcPr marL="12700" marR="12700" marT="12700" vert="horz" anchor="ctr" anchorCtr="0"/>
                </a:tc>
                <a:tc>
                  <a:txBody>
                    <a:bodyPr/>
                    <a:p>
                      <a:pPr indent="0">
                        <a:buNone/>
                      </a:pPr>
                      <a:r>
                        <a:rPr lang="zh-CN" sz="1000"/>
                        <a:t>涉及采购影响</a:t>
                      </a:r>
                      <a:endParaRPr lang="zh-CN" altLang="en-US" sz="1000"/>
                    </a:p>
                  </a:txBody>
                  <a:tcPr marL="12700" marR="12700" marT="12700" vert="horz" anchor="ctr" anchorCtr="0"/>
                </a:tc>
                <a:tc>
                  <a:txBody>
                    <a:bodyPr/>
                    <a:p>
                      <a:pPr indent="0">
                        <a:buNone/>
                      </a:pPr>
                      <a:r>
                        <a:rPr lang="zh-CN" sz="1000"/>
                        <a:t>会议，OA邮件，钉钉</a:t>
                      </a:r>
                      <a:endParaRPr lang="zh-CN" altLang="en-US" sz="1000"/>
                    </a:p>
                  </a:txBody>
                  <a:tcPr marL="12700" marR="12700" marT="12700" vert="horz" anchor="ctr" anchorCtr="0"/>
                </a:tc>
              </a:tr>
              <a:tr h="210820">
                <a:tc>
                  <a:txBody>
                    <a:bodyPr/>
                    <a:p>
                      <a:pPr indent="0">
                        <a:buNone/>
                      </a:pPr>
                      <a:r>
                        <a:rPr lang="zh-CN" sz="1000"/>
                        <a:t>质量经理</a:t>
                      </a:r>
                      <a:endParaRPr lang="zh-CN" altLang="en-US" sz="1000"/>
                    </a:p>
                  </a:txBody>
                  <a:tcPr marL="12700" marR="12700" marT="12700" vert="horz" anchor="ctr" anchorCtr="0"/>
                </a:tc>
                <a:tc>
                  <a:txBody>
                    <a:bodyPr/>
                    <a:p>
                      <a:pPr indent="0">
                        <a:buNone/>
                      </a:pPr>
                      <a:r>
                        <a:rPr lang="zh-CN" sz="1000"/>
                        <a:t>詹佳丹</a:t>
                      </a:r>
                      <a:endParaRPr lang="zh-CN" altLang="en-US" sz="1000"/>
                    </a:p>
                  </a:txBody>
                  <a:tcPr marL="12700" marR="12700" marT="12700" vert="horz" anchor="ctr" anchorCtr="0"/>
                </a:tc>
                <a:tc>
                  <a:txBody>
                    <a:bodyPr/>
                    <a:p>
                      <a:pPr indent="0">
                        <a:buNone/>
                      </a:pPr>
                      <a:r>
                        <a:rPr lang="zh-CN" sz="1000"/>
                        <a:t>涉及质量影响，体系管控</a:t>
                      </a:r>
                      <a:endParaRPr lang="zh-CN" altLang="en-US" sz="1000"/>
                    </a:p>
                  </a:txBody>
                  <a:tcPr marL="12700" marR="12700" marT="12700" vert="horz" anchor="ctr" anchorCtr="0"/>
                </a:tc>
                <a:tc>
                  <a:txBody>
                    <a:bodyPr/>
                    <a:p>
                      <a:pPr indent="0">
                        <a:buNone/>
                      </a:pPr>
                      <a:r>
                        <a:rPr lang="zh-CN" sz="1000"/>
                        <a:t>会议，OA邮件，钉钉</a:t>
                      </a:r>
                      <a:endParaRPr lang="zh-CN" altLang="en-US" sz="1000"/>
                    </a:p>
                  </a:txBody>
                  <a:tcPr marL="12700" marR="12700" marT="12700" vert="horz" anchor="ctr" anchorCtr="0"/>
                </a:tc>
              </a:tr>
              <a:tr h="210820">
                <a:tc>
                  <a:txBody>
                    <a:bodyPr/>
                    <a:p>
                      <a:pPr indent="0">
                        <a:buNone/>
                      </a:pPr>
                      <a:r>
                        <a:rPr lang="zh-CN" sz="1000"/>
                        <a:t>注册经理</a:t>
                      </a:r>
                      <a:endParaRPr lang="zh-CN" altLang="en-US" sz="1000"/>
                    </a:p>
                  </a:txBody>
                  <a:tcPr marL="12700" marR="12700" marT="12700" vert="horz" anchor="ctr" anchorCtr="0"/>
                </a:tc>
                <a:tc>
                  <a:txBody>
                    <a:bodyPr/>
                    <a:p>
                      <a:pPr indent="0">
                        <a:buNone/>
                      </a:pPr>
                      <a:r>
                        <a:rPr lang="zh-CN" sz="1000"/>
                        <a:t>焦晓黎</a:t>
                      </a:r>
                      <a:endParaRPr lang="zh-CN" altLang="en-US" sz="1000"/>
                    </a:p>
                  </a:txBody>
                  <a:tcPr marL="12700" marR="12700" marT="12700" vert="horz" anchor="ctr" anchorCtr="0"/>
                </a:tc>
                <a:tc>
                  <a:txBody>
                    <a:bodyPr/>
                    <a:p>
                      <a:pPr indent="0">
                        <a:buNone/>
                      </a:pPr>
                      <a:r>
                        <a:rPr lang="zh-CN" sz="1000"/>
                        <a:t>涉及注册影响</a:t>
                      </a:r>
                      <a:endParaRPr lang="zh-CN" altLang="en-US" sz="1000"/>
                    </a:p>
                  </a:txBody>
                  <a:tcPr marL="12700" marR="12700" marT="12700" vert="horz" anchor="ctr" anchorCtr="0"/>
                </a:tc>
                <a:tc>
                  <a:txBody>
                    <a:bodyPr/>
                    <a:p>
                      <a:pPr indent="0">
                        <a:buNone/>
                      </a:pPr>
                      <a:r>
                        <a:rPr lang="zh-CN" sz="1000"/>
                        <a:t>会议，OA邮件，钉钉</a:t>
                      </a:r>
                      <a:endParaRPr lang="zh-CN" altLang="en-US" sz="1000"/>
                    </a:p>
                  </a:txBody>
                  <a:tcPr marL="12700" marR="12700" marT="12700" vert="horz" anchor="ctr" anchorCtr="0"/>
                </a:tc>
              </a:tr>
              <a:tr h="210820">
                <a:tc>
                  <a:txBody>
                    <a:bodyPr/>
                    <a:p>
                      <a:pPr indent="0">
                        <a:buNone/>
                      </a:pPr>
                      <a:r>
                        <a:rPr lang="zh-CN" sz="1000"/>
                        <a:t>配置管理员（CMO）</a:t>
                      </a:r>
                      <a:r>
                        <a:rPr lang="en-US" sz="1000"/>
                        <a:t> </a:t>
                      </a:r>
                      <a:endParaRPr lang="en-US" altLang="en-US" sz="1000"/>
                    </a:p>
                  </a:txBody>
                  <a:tcPr marL="12700" marR="12700" marT="12700" vert="horz" anchor="ctr" anchorCtr="0"/>
                </a:tc>
                <a:tc>
                  <a:txBody>
                    <a:bodyPr/>
                    <a:p>
                      <a:pPr indent="0">
                        <a:buNone/>
                      </a:pPr>
                      <a:r>
                        <a:rPr lang="zh-CN" sz="1000"/>
                        <a:t>吴辉</a:t>
                      </a:r>
                      <a:endParaRPr lang="zh-CN" altLang="en-US" sz="1000"/>
                    </a:p>
                  </a:txBody>
                  <a:tcPr marL="12700" marR="12700" marT="12700" vert="horz" anchor="ctr" anchorCtr="0"/>
                </a:tc>
                <a:tc>
                  <a:txBody>
                    <a:bodyPr/>
                    <a:p>
                      <a:pPr indent="0">
                        <a:buNone/>
                      </a:pPr>
                      <a:r>
                        <a:rPr lang="zh-CN" sz="1000"/>
                        <a:t>软件配置相关</a:t>
                      </a:r>
                      <a:endParaRPr lang="zh-CN" altLang="en-US" sz="1000"/>
                    </a:p>
                  </a:txBody>
                  <a:tcPr marL="12700" marR="12700" marT="12700" vert="horz" anchor="ctr" anchorCtr="0"/>
                </a:tc>
                <a:tc>
                  <a:txBody>
                    <a:bodyPr/>
                    <a:p>
                      <a:pPr indent="0">
                        <a:buNone/>
                      </a:pPr>
                      <a:r>
                        <a:rPr lang="zh-CN" sz="1000"/>
                        <a:t>会议，OA邮件，钉钉</a:t>
                      </a:r>
                      <a:endParaRPr lang="zh-CN" altLang="en-US" sz="1000"/>
                    </a:p>
                  </a:txBody>
                  <a:tcPr marL="12700" marR="12700" marT="12700" vert="horz" anchor="ctr" anchorCtr="0"/>
                </a:tc>
              </a:tr>
              <a:tr h="210820">
                <a:tc>
                  <a:txBody>
                    <a:bodyPr/>
                    <a:p>
                      <a:pPr indent="0">
                        <a:buNone/>
                      </a:pPr>
                      <a:r>
                        <a:rPr lang="zh-CN" sz="1000"/>
                        <a:t>硬件工程师 (含嵌入式软件工程师)</a:t>
                      </a:r>
                      <a:r>
                        <a:rPr lang="en-US" sz="1000"/>
                        <a:t>   </a:t>
                      </a:r>
                      <a:endParaRPr lang="en-US" altLang="en-US" sz="1000"/>
                    </a:p>
                  </a:txBody>
                  <a:tcPr marL="12700" marR="12700" marT="12700" vert="horz" anchor="ctr" anchorCtr="0"/>
                </a:tc>
                <a:tc>
                  <a:txBody>
                    <a:bodyPr/>
                    <a:p>
                      <a:pPr indent="0">
                        <a:buNone/>
                      </a:pPr>
                      <a:r>
                        <a:rPr lang="zh-CN" sz="1000"/>
                        <a:t>雷俊勇</a:t>
                      </a:r>
                      <a:endParaRPr lang="zh-CN" altLang="en-US" sz="1000"/>
                    </a:p>
                  </a:txBody>
                  <a:tcPr marL="12700" marR="12700" marT="12700" vert="horz" anchor="ctr" anchorCtr="0"/>
                </a:tc>
                <a:tc>
                  <a:txBody>
                    <a:bodyPr/>
                    <a:p>
                      <a:pPr indent="0">
                        <a:buNone/>
                      </a:pPr>
                      <a:r>
                        <a:rPr lang="zh-CN" sz="1000"/>
                        <a:t>电子、嵌软相关</a:t>
                      </a:r>
                      <a:endParaRPr lang="zh-CN" altLang="en-US" sz="1000"/>
                    </a:p>
                  </a:txBody>
                  <a:tcPr marL="12700" marR="12700" marT="12700" vert="horz" anchor="ctr" anchorCtr="0"/>
                </a:tc>
                <a:tc>
                  <a:txBody>
                    <a:bodyPr/>
                    <a:p>
                      <a:pPr indent="0">
                        <a:buNone/>
                      </a:pPr>
                      <a:r>
                        <a:rPr lang="zh-CN" sz="1000"/>
                        <a:t>会议，OA邮件，钉钉</a:t>
                      </a:r>
                      <a:endParaRPr lang="zh-CN" altLang="en-US" sz="1000"/>
                    </a:p>
                  </a:txBody>
                  <a:tcPr marL="12700" marR="12700" marT="12700" vert="horz" anchor="ctr" anchorCtr="0"/>
                </a:tc>
              </a:tr>
              <a:tr h="210820">
                <a:tc>
                  <a:txBody>
                    <a:bodyPr/>
                    <a:p>
                      <a:pPr indent="0">
                        <a:buNone/>
                      </a:pPr>
                      <a:r>
                        <a:rPr lang="zh-CN" sz="1000"/>
                        <a:t>软件工程师</a:t>
                      </a:r>
                      <a:r>
                        <a:rPr lang="en-US" sz="1000"/>
                        <a:t> </a:t>
                      </a:r>
                      <a:endParaRPr lang="en-US" altLang="en-US" sz="1000"/>
                    </a:p>
                  </a:txBody>
                  <a:tcPr marL="12700" marR="12700" marT="12700" vert="horz" anchor="ctr" anchorCtr="0"/>
                </a:tc>
                <a:tc>
                  <a:txBody>
                    <a:bodyPr/>
                    <a:p>
                      <a:pPr indent="0">
                        <a:buNone/>
                      </a:pPr>
                      <a:r>
                        <a:rPr lang="zh-CN" sz="1000"/>
                        <a:t>向荣</a:t>
                      </a:r>
                      <a:endParaRPr lang="zh-CN" altLang="en-US" sz="1000"/>
                    </a:p>
                  </a:txBody>
                  <a:tcPr marL="12700" marR="12700" marT="12700" vert="horz" anchor="ctr" anchorCtr="0"/>
                </a:tc>
                <a:tc>
                  <a:txBody>
                    <a:bodyPr/>
                    <a:p>
                      <a:pPr indent="0">
                        <a:buNone/>
                      </a:pPr>
                      <a:r>
                        <a:rPr lang="zh-CN" sz="1000"/>
                        <a:t>软件相关</a:t>
                      </a:r>
                      <a:endParaRPr lang="zh-CN" altLang="en-US" sz="1000"/>
                    </a:p>
                  </a:txBody>
                  <a:tcPr marL="12700" marR="12700" marT="12700" vert="horz" anchor="ctr" anchorCtr="0"/>
                </a:tc>
                <a:tc>
                  <a:txBody>
                    <a:bodyPr/>
                    <a:p>
                      <a:pPr indent="0">
                        <a:buNone/>
                      </a:pPr>
                      <a:r>
                        <a:rPr lang="zh-CN" sz="1000"/>
                        <a:t>会议，OA邮件，钉钉</a:t>
                      </a:r>
                      <a:endParaRPr lang="zh-CN" altLang="en-US" sz="1000"/>
                    </a:p>
                  </a:txBody>
                  <a:tcPr marL="12700" marR="12700" marT="12700" vert="horz" anchor="ctr" anchorCtr="0"/>
                </a:tc>
              </a:tr>
              <a:tr h="210820">
                <a:tc>
                  <a:txBody>
                    <a:bodyPr/>
                    <a:p>
                      <a:pPr indent="0">
                        <a:buNone/>
                      </a:pPr>
                      <a:r>
                        <a:rPr lang="zh-CN" sz="1000"/>
                        <a:t>结构工程师</a:t>
                      </a:r>
                      <a:r>
                        <a:rPr lang="en-US" sz="1000"/>
                        <a:t> </a:t>
                      </a:r>
                      <a:endParaRPr lang="en-US" altLang="en-US" sz="1000"/>
                    </a:p>
                  </a:txBody>
                  <a:tcPr marL="12700" marR="12700" marT="12700" vert="horz" anchor="ctr" anchorCtr="0"/>
                </a:tc>
                <a:tc>
                  <a:txBody>
                    <a:bodyPr/>
                    <a:p>
                      <a:pPr indent="0">
                        <a:buNone/>
                      </a:pPr>
                      <a:r>
                        <a:rPr lang="zh-CN" sz="1000"/>
                        <a:t>刘进新</a:t>
                      </a:r>
                      <a:endParaRPr lang="zh-CN" altLang="en-US" sz="1000"/>
                    </a:p>
                  </a:txBody>
                  <a:tcPr marL="12700" marR="12700" marT="12700" vert="horz" anchor="ctr" anchorCtr="0"/>
                </a:tc>
                <a:tc>
                  <a:txBody>
                    <a:bodyPr/>
                    <a:p>
                      <a:pPr indent="0">
                        <a:buNone/>
                      </a:pPr>
                      <a:r>
                        <a:rPr lang="zh-CN" sz="1000"/>
                        <a:t>结构相关</a:t>
                      </a:r>
                      <a:endParaRPr lang="zh-CN" altLang="en-US" sz="1000"/>
                    </a:p>
                  </a:txBody>
                  <a:tcPr marL="12700" marR="12700" marT="12700" vert="horz" anchor="ctr" anchorCtr="0"/>
                </a:tc>
                <a:tc>
                  <a:txBody>
                    <a:bodyPr/>
                    <a:p>
                      <a:pPr indent="0">
                        <a:buNone/>
                      </a:pPr>
                      <a:r>
                        <a:rPr lang="zh-CN" sz="1000"/>
                        <a:t>会议，OA邮件，钉钉</a:t>
                      </a:r>
                      <a:endParaRPr lang="zh-CN" altLang="en-US" sz="1000"/>
                    </a:p>
                  </a:txBody>
                  <a:tcPr marL="12700" marR="12700" marT="12700" vert="horz" anchor="ctr" anchorCtr="0"/>
                </a:tc>
              </a:tr>
              <a:tr h="210820">
                <a:tc>
                  <a:txBody>
                    <a:bodyPr/>
                    <a:p>
                      <a:pPr indent="0">
                        <a:buNone/>
                      </a:pPr>
                      <a:r>
                        <a:rPr lang="zh-CN" sz="1000"/>
                        <a:t>测试工程师（软件/硬件）</a:t>
                      </a:r>
                      <a:endParaRPr lang="zh-CN" altLang="en-US" sz="1000"/>
                    </a:p>
                  </a:txBody>
                  <a:tcPr marL="12700" marR="12700" marT="12700" vert="horz" anchor="ctr" anchorCtr="0"/>
                </a:tc>
                <a:tc>
                  <a:txBody>
                    <a:bodyPr/>
                    <a:p>
                      <a:pPr indent="0">
                        <a:buNone/>
                      </a:pPr>
                      <a:r>
                        <a:rPr lang="zh-CN" sz="1000"/>
                        <a:t>王江</a:t>
                      </a:r>
                      <a:endParaRPr lang="zh-CN" altLang="en-US" sz="1000"/>
                    </a:p>
                  </a:txBody>
                  <a:tcPr marL="12700" marR="12700" marT="12700" vert="horz" anchor="ctr" anchorCtr="0"/>
                </a:tc>
                <a:tc>
                  <a:txBody>
                    <a:bodyPr/>
                    <a:p>
                      <a:pPr indent="0">
                        <a:buNone/>
                      </a:pPr>
                      <a:r>
                        <a:rPr lang="zh-CN" sz="1000"/>
                        <a:t>测试相关</a:t>
                      </a:r>
                      <a:endParaRPr lang="zh-CN" altLang="en-US" sz="1000"/>
                    </a:p>
                  </a:txBody>
                  <a:tcPr marL="12700" marR="12700" marT="12700" vert="horz" anchor="ctr" anchorCtr="0"/>
                </a:tc>
                <a:tc>
                  <a:txBody>
                    <a:bodyPr/>
                    <a:p>
                      <a:pPr indent="0">
                        <a:buNone/>
                      </a:pPr>
                      <a:r>
                        <a:rPr lang="zh-CN" sz="1000"/>
                        <a:t>会议，OA邮件，钉钉</a:t>
                      </a:r>
                      <a:endParaRPr lang="zh-CN" altLang="en-US" sz="1000"/>
                    </a:p>
                  </a:txBody>
                  <a:tcPr marL="12700" marR="12700" marT="12700" vert="horz" anchor="ctr" anchorCtr="0"/>
                </a:tc>
              </a:tr>
              <a:tr h="210820">
                <a:tc>
                  <a:txBody>
                    <a:bodyPr/>
                    <a:p>
                      <a:pPr indent="0">
                        <a:buNone/>
                      </a:pPr>
                      <a:r>
                        <a:rPr lang="zh-CN" sz="1000"/>
                        <a:t>学术经理</a:t>
                      </a:r>
                      <a:endParaRPr lang="zh-CN" altLang="en-US" sz="1000"/>
                    </a:p>
                  </a:txBody>
                  <a:tcPr marL="12700" marR="12700" marT="12700" vert="horz" anchor="ctr" anchorCtr="0"/>
                </a:tc>
                <a:tc>
                  <a:txBody>
                    <a:bodyPr/>
                    <a:p>
                      <a:pPr indent="0">
                        <a:buNone/>
                      </a:pPr>
                      <a:r>
                        <a:rPr lang="zh-CN" sz="1000"/>
                        <a:t>王沙沙</a:t>
                      </a:r>
                      <a:endParaRPr lang="zh-CN" altLang="en-US" sz="1000"/>
                    </a:p>
                  </a:txBody>
                  <a:tcPr marL="12700" marR="12700" marT="12700" vert="horz" anchor="ctr" anchorCtr="0"/>
                </a:tc>
                <a:tc>
                  <a:txBody>
                    <a:bodyPr/>
                    <a:p>
                      <a:pPr indent="0">
                        <a:buNone/>
                      </a:pPr>
                      <a:r>
                        <a:rPr lang="zh-CN" sz="1000"/>
                        <a:t>涉及学术</a:t>
                      </a:r>
                      <a:endParaRPr lang="zh-CN" altLang="en-US" sz="1000"/>
                    </a:p>
                  </a:txBody>
                  <a:tcPr marL="12700" marR="12700" marT="12700" vert="horz" anchor="ctr" anchorCtr="0"/>
                </a:tc>
                <a:tc>
                  <a:txBody>
                    <a:bodyPr/>
                    <a:p>
                      <a:pPr indent="0">
                        <a:buNone/>
                      </a:pPr>
                      <a:r>
                        <a:rPr lang="zh-CN" sz="1000"/>
                        <a:t>会议，OA邮件，钉钉</a:t>
                      </a:r>
                      <a:endParaRPr lang="zh-CN" altLang="en-US" sz="1000"/>
                    </a:p>
                  </a:txBody>
                  <a:tcPr marL="12700" marR="12700" marT="12700" vert="horz" anchor="ctr" anchorCtr="0"/>
                </a:tc>
              </a:tr>
              <a:tr h="210820">
                <a:tc>
                  <a:txBody>
                    <a:bodyPr/>
                    <a:p>
                      <a:pPr indent="0">
                        <a:buNone/>
                      </a:pPr>
                      <a:r>
                        <a:rPr lang="zh-CN" sz="1000"/>
                        <a:t>知识产权经理</a:t>
                      </a:r>
                      <a:endParaRPr lang="zh-CN" altLang="en-US" sz="1000"/>
                    </a:p>
                  </a:txBody>
                  <a:tcPr marL="12700" marR="12700" marT="12700" vert="horz" anchor="ctr" anchorCtr="0"/>
                </a:tc>
                <a:tc>
                  <a:txBody>
                    <a:bodyPr/>
                    <a:p>
                      <a:pPr indent="0">
                        <a:buNone/>
                      </a:pPr>
                      <a:r>
                        <a:rPr lang="zh-CN" sz="1000"/>
                        <a:t>林鹏</a:t>
                      </a:r>
                      <a:endParaRPr lang="zh-CN" altLang="en-US" sz="1000"/>
                    </a:p>
                  </a:txBody>
                  <a:tcPr marL="12700" marR="12700" marT="12700" vert="horz" anchor="ctr" anchorCtr="0"/>
                </a:tc>
                <a:tc>
                  <a:txBody>
                    <a:bodyPr/>
                    <a:p>
                      <a:pPr indent="0">
                        <a:buNone/>
                      </a:pPr>
                      <a:r>
                        <a:rPr lang="zh-CN" sz="1000"/>
                        <a:t>涉及专利影响</a:t>
                      </a:r>
                      <a:endParaRPr lang="zh-CN" altLang="en-US" sz="1000"/>
                    </a:p>
                  </a:txBody>
                  <a:tcPr marL="12700" marR="12700" marT="12700" vert="horz" anchor="ctr" anchorCtr="0"/>
                </a:tc>
                <a:tc>
                  <a:txBody>
                    <a:bodyPr/>
                    <a:p>
                      <a:pPr indent="0">
                        <a:buNone/>
                      </a:pPr>
                      <a:r>
                        <a:rPr lang="zh-CN" sz="1000"/>
                        <a:t>会议，OA邮件，钉钉</a:t>
                      </a:r>
                      <a:endParaRPr lang="zh-CN" altLang="en-US" sz="1000"/>
                    </a:p>
                  </a:txBody>
                  <a:tcPr marL="12700" marR="12700" marT="12700" vert="horz" anchor="ctr" anchorCtr="0"/>
                </a:tc>
              </a:tr>
              <a:tr h="210820">
                <a:tc>
                  <a:txBody>
                    <a:bodyPr/>
                    <a:p>
                      <a:pPr indent="0">
                        <a:buNone/>
                      </a:pPr>
                      <a:r>
                        <a:rPr lang="zh-CN" sz="1000"/>
                        <a:t>UI工程师</a:t>
                      </a:r>
                      <a:endParaRPr lang="zh-CN" altLang="en-US" sz="1000"/>
                    </a:p>
                  </a:txBody>
                  <a:tcPr marL="12700" marR="12700" marT="12700" vert="horz" anchor="ctr" anchorCtr="0"/>
                </a:tc>
                <a:tc>
                  <a:txBody>
                    <a:bodyPr/>
                    <a:p>
                      <a:pPr indent="0">
                        <a:buNone/>
                      </a:pPr>
                      <a:r>
                        <a:rPr lang="zh-CN" sz="1000"/>
                        <a:t>王冰倩</a:t>
                      </a:r>
                      <a:endParaRPr lang="zh-CN" altLang="en-US" sz="1000"/>
                    </a:p>
                  </a:txBody>
                  <a:tcPr marL="12700" marR="12700" marT="12700" vert="horz" anchor="ctr" anchorCtr="0"/>
                </a:tc>
                <a:tc>
                  <a:txBody>
                    <a:bodyPr/>
                    <a:p>
                      <a:pPr indent="0">
                        <a:buNone/>
                      </a:pPr>
                      <a:r>
                        <a:rPr lang="zh-CN" sz="1000"/>
                        <a:t>UI、排版等</a:t>
                      </a:r>
                      <a:endParaRPr lang="zh-CN" altLang="en-US" sz="1000"/>
                    </a:p>
                  </a:txBody>
                  <a:tcPr marL="12700" marR="12700" marT="12700" vert="horz" anchor="ctr" anchorCtr="0"/>
                </a:tc>
                <a:tc>
                  <a:txBody>
                    <a:bodyPr/>
                    <a:p>
                      <a:pPr indent="0">
                        <a:buNone/>
                      </a:pPr>
                      <a:r>
                        <a:rPr lang="zh-CN" sz="1000"/>
                        <a:t>会议，OA邮件，钉钉</a:t>
                      </a:r>
                      <a:endParaRPr lang="zh-CN" altLang="en-US" sz="1000"/>
                    </a:p>
                  </a:txBody>
                  <a:tcPr marL="12700" marR="12700" marT="12700" vert="horz" anchor="ctr" anchorCtr="0"/>
                </a:tc>
              </a:tr>
              <a:tr h="210820">
                <a:tc>
                  <a:txBody>
                    <a:bodyPr/>
                    <a:p>
                      <a:pPr indent="0">
                        <a:buNone/>
                      </a:pPr>
                      <a:r>
                        <a:rPr lang="zh-CN" sz="1000"/>
                        <a:t>新产品导入工程师（NPI）</a:t>
                      </a:r>
                      <a:endParaRPr lang="zh-CN" altLang="en-US" sz="1000"/>
                    </a:p>
                  </a:txBody>
                  <a:tcPr marL="12700" marR="12700" marT="12700" vert="horz" anchor="ctr" anchorCtr="0"/>
                </a:tc>
                <a:tc>
                  <a:txBody>
                    <a:bodyPr/>
                    <a:p>
                      <a:pPr indent="0">
                        <a:buNone/>
                      </a:pPr>
                      <a:r>
                        <a:rPr lang="en-US" sz="1000"/>
                        <a:t>TBD</a:t>
                      </a:r>
                      <a:endParaRPr lang="en-US" altLang="en-US" sz="1000"/>
                    </a:p>
                  </a:txBody>
                  <a:tcPr marL="12700" marR="12700" marT="12700" vert="horz" anchor="ctr" anchorCtr="0"/>
                </a:tc>
                <a:tc>
                  <a:txBody>
                    <a:bodyPr/>
                    <a:p>
                      <a:pPr indent="0">
                        <a:buNone/>
                      </a:pPr>
                      <a:r>
                        <a:rPr lang="zh-CN" sz="1000"/>
                        <a:t>涉及生产转化</a:t>
                      </a:r>
                      <a:endParaRPr lang="zh-CN" altLang="en-US" sz="1000"/>
                    </a:p>
                  </a:txBody>
                  <a:tcPr marL="12700" marR="12700" marT="12700" vert="horz" anchor="ctr" anchorCtr="0"/>
                </a:tc>
                <a:tc>
                  <a:txBody>
                    <a:bodyPr/>
                    <a:p>
                      <a:pPr indent="0">
                        <a:buNone/>
                      </a:pPr>
                      <a:r>
                        <a:rPr lang="zh-CN" sz="1000"/>
                        <a:t>会议，OA邮件，钉钉</a:t>
                      </a:r>
                      <a:endParaRPr lang="zh-CN" altLang="en-US" sz="1000"/>
                    </a:p>
                  </a:txBody>
                  <a:tcPr marL="12700" marR="12700" marT="12700" vert="horz" anchor="ctr" anchorCtr="0"/>
                </a:tc>
              </a:tr>
              <a:tr h="210820">
                <a:tc>
                  <a:txBody>
                    <a:bodyPr/>
                    <a:p>
                      <a:pPr indent="0">
                        <a:buNone/>
                      </a:pPr>
                      <a:r>
                        <a:rPr lang="zh-CN" sz="1000"/>
                        <a:t>研发质量保证主管/工程师（DQA）</a:t>
                      </a:r>
                      <a:endParaRPr lang="zh-CN" altLang="en-US" sz="1000"/>
                    </a:p>
                  </a:txBody>
                  <a:tcPr marL="12700" marR="12700" marT="12700" vert="horz" anchor="ctr" anchorCtr="0"/>
                </a:tc>
                <a:tc>
                  <a:txBody>
                    <a:bodyPr/>
                    <a:p>
                      <a:pPr indent="0">
                        <a:buNone/>
                      </a:pPr>
                      <a:r>
                        <a:rPr lang="zh-CN" sz="1000"/>
                        <a:t>郭宏瑞 黄莹莹</a:t>
                      </a:r>
                      <a:endParaRPr lang="zh-CN" altLang="en-US" sz="1000"/>
                    </a:p>
                  </a:txBody>
                  <a:tcPr marL="12700" marR="12700" marT="12700" vert="horz" anchor="ctr" anchorCtr="0"/>
                </a:tc>
                <a:tc>
                  <a:txBody>
                    <a:bodyPr/>
                    <a:p>
                      <a:pPr indent="0">
                        <a:buNone/>
                      </a:pPr>
                      <a:r>
                        <a:rPr lang="zh-CN" sz="1000"/>
                        <a:t>研发质量保证相关</a:t>
                      </a:r>
                      <a:endParaRPr lang="zh-CN" altLang="en-US" sz="1000"/>
                    </a:p>
                  </a:txBody>
                  <a:tcPr marL="12700" marR="12700" marT="12700" vert="horz" anchor="ctr" anchorCtr="0"/>
                </a:tc>
                <a:tc>
                  <a:txBody>
                    <a:bodyPr/>
                    <a:p>
                      <a:pPr indent="0">
                        <a:buNone/>
                      </a:pPr>
                      <a:r>
                        <a:rPr lang="zh-CN" sz="1000"/>
                        <a:t>会议，OA邮件，钉钉</a:t>
                      </a:r>
                      <a:endParaRPr lang="zh-CN" altLang="en-US" sz="1000"/>
                    </a:p>
                  </a:txBody>
                  <a:tcPr marL="12700" marR="12700" marT="12700" vert="horz" anchor="ctr" anchorCtr="0"/>
                </a:tc>
              </a:tr>
              <a:tr h="210820">
                <a:tc>
                  <a:txBody>
                    <a:bodyPr/>
                    <a:p>
                      <a:pPr indent="0">
                        <a:buNone/>
                      </a:pPr>
                      <a:r>
                        <a:rPr lang="zh-CN" sz="1000"/>
                        <a:t>HR经理</a:t>
                      </a:r>
                      <a:endParaRPr lang="zh-CN" altLang="en-US" sz="1000"/>
                    </a:p>
                  </a:txBody>
                  <a:tcPr marL="12700" marR="12700" marT="12700" vert="horz" anchor="ctr" anchorCtr="0"/>
                </a:tc>
                <a:tc>
                  <a:txBody>
                    <a:bodyPr/>
                    <a:p>
                      <a:pPr indent="0">
                        <a:buNone/>
                      </a:pPr>
                      <a:r>
                        <a:rPr lang="zh-CN" sz="1000"/>
                        <a:t>钟国银</a:t>
                      </a:r>
                      <a:endParaRPr lang="zh-CN" altLang="en-US" sz="1000"/>
                    </a:p>
                  </a:txBody>
                  <a:tcPr marL="12700" marR="12700" marT="12700" vert="horz" anchor="ctr" anchorCtr="0"/>
                </a:tc>
                <a:tc>
                  <a:txBody>
                    <a:bodyPr/>
                    <a:p>
                      <a:pPr indent="0">
                        <a:buNone/>
                      </a:pPr>
                      <a:r>
                        <a:rPr lang="zh-CN" sz="1000"/>
                        <a:t>绩效考核，教育培训等</a:t>
                      </a:r>
                      <a:endParaRPr lang="zh-CN" altLang="en-US" sz="1000"/>
                    </a:p>
                  </a:txBody>
                  <a:tcPr marL="12700" marR="12700" marT="12700" vert="horz" anchor="ctr" anchorCtr="0"/>
                </a:tc>
                <a:tc>
                  <a:txBody>
                    <a:bodyPr/>
                    <a:p>
                      <a:pPr indent="0">
                        <a:buNone/>
                      </a:pPr>
                      <a:r>
                        <a:rPr lang="zh-CN" sz="1000"/>
                        <a:t>会议，OA邮件，钉钉</a:t>
                      </a:r>
                      <a:endParaRPr lang="zh-CN" altLang="en-US" sz="1000"/>
                    </a:p>
                  </a:txBody>
                  <a:tcPr marL="12700" marR="12700" marT="12700" vert="horz" anchor="ctr" anchorCtr="0"/>
                </a:tc>
              </a:tr>
              <a:tr h="210820">
                <a:tc>
                  <a:txBody>
                    <a:bodyPr/>
                    <a:p>
                      <a:pPr indent="0">
                        <a:buNone/>
                      </a:pPr>
                      <a:r>
                        <a:rPr lang="zh-CN" sz="1000"/>
                        <a:t>下游产品经理</a:t>
                      </a:r>
                      <a:endParaRPr lang="zh-CN" altLang="en-US" sz="1000"/>
                    </a:p>
                  </a:txBody>
                  <a:tcPr marL="12700" marR="12700" marT="12700" vert="horz" anchor="ctr" anchorCtr="0"/>
                </a:tc>
                <a:tc>
                  <a:txBody>
                    <a:bodyPr/>
                    <a:p>
                      <a:pPr indent="0">
                        <a:buNone/>
                      </a:pPr>
                      <a:r>
                        <a:rPr lang="zh-CN" sz="1000"/>
                        <a:t>孙盼</a:t>
                      </a:r>
                      <a:endParaRPr lang="zh-CN" altLang="en-US" sz="1000"/>
                    </a:p>
                  </a:txBody>
                  <a:tcPr marL="12700" marR="12700" marT="12700" vert="horz" anchor="ctr" anchorCtr="0"/>
                </a:tc>
                <a:tc>
                  <a:txBody>
                    <a:bodyPr/>
                    <a:p>
                      <a:pPr indent="0">
                        <a:buNone/>
                      </a:pPr>
                      <a:r>
                        <a:rPr lang="zh-CN" sz="1000"/>
                        <a:t>市场端沟通反馈，合作对接</a:t>
                      </a:r>
                      <a:endParaRPr lang="zh-CN" altLang="en-US" sz="1000"/>
                    </a:p>
                  </a:txBody>
                  <a:tcPr marL="12700" marR="12700" marT="12700" vert="horz" anchor="ctr" anchorCtr="0"/>
                </a:tc>
                <a:tc>
                  <a:txBody>
                    <a:bodyPr/>
                    <a:p>
                      <a:pPr indent="0">
                        <a:buNone/>
                      </a:pPr>
                      <a:r>
                        <a:rPr lang="zh-CN" sz="1000"/>
                        <a:t>会议，OA邮件，钉钉</a:t>
                      </a:r>
                      <a:endParaRPr lang="zh-CN" altLang="en-US" sz="1000"/>
                    </a:p>
                  </a:txBody>
                  <a:tcPr marL="12700" marR="12700" marT="12700" vert="horz" anchor="ctr" anchorCtr="0"/>
                </a:tc>
              </a:tr>
              <a:tr h="210820">
                <a:tc>
                  <a:txBody>
                    <a:bodyPr/>
                    <a:p>
                      <a:pPr indent="0">
                        <a:buNone/>
                      </a:pPr>
                      <a:r>
                        <a:rPr lang="zh-CN" sz="1000"/>
                        <a:t>售后经理</a:t>
                      </a:r>
                      <a:endParaRPr lang="zh-CN" altLang="en-US" sz="1000"/>
                    </a:p>
                  </a:txBody>
                  <a:tcPr marL="12700" marR="12700" marT="12700" vert="horz" anchor="ctr" anchorCtr="0"/>
                </a:tc>
                <a:tc>
                  <a:txBody>
                    <a:bodyPr/>
                    <a:p>
                      <a:pPr indent="0">
                        <a:buNone/>
                      </a:pPr>
                      <a:r>
                        <a:rPr lang="zh-CN" sz="1000"/>
                        <a:t>裘钟梁</a:t>
                      </a:r>
                      <a:endParaRPr lang="zh-CN" altLang="en-US" sz="1000"/>
                    </a:p>
                  </a:txBody>
                  <a:tcPr marL="12700" marR="12700" marT="12700" vert="horz" anchor="ctr" anchorCtr="0"/>
                </a:tc>
                <a:tc>
                  <a:txBody>
                    <a:bodyPr/>
                    <a:p>
                      <a:pPr indent="0">
                        <a:buNone/>
                      </a:pPr>
                      <a:r>
                        <a:rPr lang="zh-CN" sz="1000"/>
                        <a:t>售后信息收集反馈</a:t>
                      </a:r>
                      <a:endParaRPr lang="zh-CN" altLang="en-US" sz="1000"/>
                    </a:p>
                  </a:txBody>
                  <a:tcPr marL="12700" marR="12700" marT="12700" vert="horz" anchor="ctr" anchorCtr="0"/>
                </a:tc>
                <a:tc>
                  <a:txBody>
                    <a:bodyPr/>
                    <a:p>
                      <a:pPr indent="0">
                        <a:buNone/>
                      </a:pPr>
                      <a:r>
                        <a:rPr lang="zh-CN" sz="1000"/>
                        <a:t>会议，OA邮件，钉钉</a:t>
                      </a:r>
                      <a:endParaRPr lang="zh-CN" altLang="en-US" sz="1000"/>
                    </a:p>
                  </a:txBody>
                  <a:tcPr marL="12700" marR="12700" marT="12700" vert="horz" anchor="ctr" anchorCtr="0"/>
                </a:tc>
              </a:tr>
              <a:tr h="210820">
                <a:tc>
                  <a:txBody>
                    <a:bodyPr/>
                    <a:p>
                      <a:pPr indent="0">
                        <a:buNone/>
                      </a:pPr>
                      <a:r>
                        <a:rPr lang="zh-CN" sz="1000"/>
                        <a:t>机械臂工程师</a:t>
                      </a:r>
                      <a:endParaRPr lang="zh-CN" altLang="en-US" sz="1000"/>
                    </a:p>
                  </a:txBody>
                  <a:tcPr marL="12700" marR="12700" marT="12700" vert="horz" anchor="ctr" anchorCtr="0"/>
                </a:tc>
                <a:tc>
                  <a:txBody>
                    <a:bodyPr/>
                    <a:p>
                      <a:pPr indent="0">
                        <a:buNone/>
                      </a:pPr>
                      <a:r>
                        <a:rPr lang="zh-CN" sz="1000"/>
                        <a:t>冯海</a:t>
                      </a:r>
                      <a:endParaRPr lang="zh-CN" altLang="en-US" sz="1000"/>
                    </a:p>
                  </a:txBody>
                  <a:tcPr marL="12700" marR="12700" marT="12700" vert="horz" anchor="ctr" anchorCtr="0"/>
                </a:tc>
                <a:tc>
                  <a:txBody>
                    <a:bodyPr/>
                    <a:p>
                      <a:pPr indent="0">
                        <a:buNone/>
                      </a:pPr>
                      <a:r>
                        <a:rPr lang="zh-CN" sz="1000"/>
                        <a:t>机械臂开发相关</a:t>
                      </a:r>
                      <a:endParaRPr lang="zh-CN" altLang="en-US" sz="1000"/>
                    </a:p>
                  </a:txBody>
                  <a:tcPr marL="12700" marR="12700" marT="12700" vert="horz" anchor="ctr" anchorCtr="0"/>
                </a:tc>
                <a:tc>
                  <a:txBody>
                    <a:bodyPr/>
                    <a:p>
                      <a:pPr indent="0">
                        <a:buNone/>
                      </a:pPr>
                      <a:r>
                        <a:rPr lang="zh-CN" sz="1000"/>
                        <a:t>会议，OA邮件，钉钉</a:t>
                      </a:r>
                      <a:endParaRPr lang="zh-CN" altLang="en-US" sz="1000"/>
                    </a:p>
                  </a:txBody>
                  <a:tcPr marL="12700" marR="12700" marT="12700" vert="horz" anchor="ctr" anchorCtr="0"/>
                </a:tc>
              </a:tr>
            </a:tbl>
          </a:graphicData>
        </a:graphic>
      </p:graphicFrame>
      <p:sp>
        <p:nvSpPr>
          <p:cNvPr id="7" name="文本框 6"/>
          <p:cNvSpPr txBox="1"/>
          <p:nvPr/>
        </p:nvSpPr>
        <p:spPr>
          <a:xfrm>
            <a:off x="9358630" y="4964430"/>
            <a:ext cx="2583180" cy="1337945"/>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lnSpc>
                <a:spcPct val="150000"/>
              </a:lnSpc>
            </a:pPr>
            <a:r>
              <a:rPr kumimoji="1" lang="zh-CN" altLang="en-US" dirty="0">
                <a:latin typeface="等线" panose="02010600030101010101" pitchFamily="2" charset="-122"/>
                <a:ea typeface="等线" panose="02010600030101010101" pitchFamily="2" charset="-122"/>
              </a:rPr>
              <a:t>风险点：</a:t>
            </a:r>
            <a:endParaRPr kumimoji="1" lang="zh-CN" altLang="en-US" dirty="0">
              <a:latin typeface="等线" panose="02010600030101010101" pitchFamily="2" charset="-122"/>
              <a:ea typeface="等线" panose="02010600030101010101" pitchFamily="2" charset="-122"/>
            </a:endParaRPr>
          </a:p>
          <a:p>
            <a:pPr algn="ctr">
              <a:lnSpc>
                <a:spcPct val="150000"/>
              </a:lnSpc>
            </a:pPr>
            <a:r>
              <a:rPr kumimoji="1" lang="zh-CN" altLang="en-US" dirty="0">
                <a:latin typeface="等线" panose="02010600030101010101" pitchFamily="2" charset="-122"/>
                <a:ea typeface="等线" panose="02010600030101010101" pitchFamily="2" charset="-122"/>
              </a:rPr>
              <a:t>目前软件、硬件</a:t>
            </a:r>
            <a:r>
              <a:rPr kumimoji="1" lang="zh-CN" altLang="en-US" dirty="0">
                <a:latin typeface="等线" panose="02010600030101010101" pitchFamily="2" charset="-122"/>
                <a:ea typeface="等线" panose="02010600030101010101" pitchFamily="2" charset="-122"/>
                <a:sym typeface="+mn-ea"/>
              </a:rPr>
              <a:t>、结构</a:t>
            </a:r>
            <a:r>
              <a:rPr kumimoji="1" lang="zh-CN" altLang="en-US" dirty="0">
                <a:latin typeface="等线" panose="02010600030101010101" pitchFamily="2" charset="-122"/>
                <a:ea typeface="等线" panose="02010600030101010101" pitchFamily="2" charset="-122"/>
              </a:rPr>
              <a:t>开发人员还未全部就位</a:t>
            </a:r>
            <a:endParaRPr kumimoji="1" lang="zh-CN" altLang="en-US" dirty="0">
              <a:latin typeface="等线" panose="02010600030101010101" pitchFamily="2" charset="-122"/>
              <a:ea typeface="等线" panose="02010600030101010101" pitchFamily="2" charset="-122"/>
            </a:endParaRPr>
          </a:p>
        </p:txBody>
      </p:sp>
    </p:spTree>
  </p:cSld>
  <p:clrMapOvr>
    <a:masterClrMapping/>
  </p:clrMapOvr>
  <p:transition advClick="0" advTm="0">
    <p:rand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9058" y="1198133"/>
            <a:ext cx="1527571" cy="368300"/>
          </a:xfrm>
          <a:prstGeom prst="rect">
            <a:avLst/>
          </a:prstGeom>
          <a:noFill/>
        </p:spPr>
        <p:txBody>
          <a:bodyPr wrap="square" rtlCol="0">
            <a:spAutoFit/>
          </a:bodyPr>
          <a:lstStyle/>
          <a:p>
            <a:r>
              <a:rPr lang="zh-CN" altLang="zh-CN" b="1" dirty="0">
                <a:latin typeface="等线" panose="02010600030101010101" pitchFamily="2" charset="-122"/>
                <a:ea typeface="等线" panose="02010600030101010101" pitchFamily="2" charset="-122"/>
              </a:rPr>
              <a:t>材料</a:t>
            </a:r>
            <a:endParaRPr lang="zh-CN" altLang="zh-CN" b="1" dirty="0">
              <a:latin typeface="等线" panose="02010600030101010101" pitchFamily="2" charset="-122"/>
              <a:ea typeface="等线" panose="02010600030101010101" pitchFamily="2" charset="-122"/>
            </a:endParaRPr>
          </a:p>
        </p:txBody>
      </p:sp>
      <p:sp>
        <p:nvSpPr>
          <p:cNvPr id="5" name="文本框 4"/>
          <p:cNvSpPr txBox="1"/>
          <p:nvPr/>
        </p:nvSpPr>
        <p:spPr>
          <a:xfrm>
            <a:off x="889000" y="6407785"/>
            <a:ext cx="8323580" cy="275590"/>
          </a:xfrm>
          <a:prstGeom prst="rect">
            <a:avLst/>
          </a:prstGeom>
          <a:noFill/>
        </p:spPr>
        <p:txBody>
          <a:bodyPr wrap="square" rtlCol="0">
            <a:spAutoFit/>
          </a:bodyPr>
          <a:lstStyle/>
          <a:p>
            <a:r>
              <a:rPr lang="zh-CN" altLang="zh-CN" sz="1200" dirty="0">
                <a:latin typeface="等线" panose="02010600030101010101" pitchFamily="2" charset="-122"/>
                <a:ea typeface="等线" panose="02010600030101010101" pitchFamily="2" charset="-122"/>
                <a:cs typeface="等线" panose="02010600030101010101" pitchFamily="2" charset="-122"/>
              </a:rPr>
              <a:t>备注：（</a:t>
            </a:r>
            <a:r>
              <a:rPr lang="en-US" altLang="zh-CN" sz="1200" dirty="0">
                <a:latin typeface="等线" panose="02010600030101010101" pitchFamily="2" charset="-122"/>
                <a:ea typeface="等线" panose="02010600030101010101" pitchFamily="2" charset="-122"/>
                <a:cs typeface="等线" panose="02010600030101010101" pitchFamily="2" charset="-122"/>
              </a:rPr>
              <a:t>1</a:t>
            </a:r>
            <a:r>
              <a:rPr lang="zh-CN" altLang="zh-CN" sz="1200" dirty="0">
                <a:latin typeface="等线" panose="02010600030101010101" pitchFamily="2" charset="-122"/>
                <a:ea typeface="等线" panose="02010600030101010101" pitchFamily="2" charset="-122"/>
                <a:cs typeface="等线" panose="02010600030101010101" pitchFamily="2" charset="-122"/>
              </a:rPr>
              <a:t>）以上为关键部件成本情况；（</a:t>
            </a:r>
            <a:r>
              <a:rPr lang="en-US" altLang="zh-CN" sz="1200" dirty="0">
                <a:latin typeface="等线" panose="02010600030101010101" pitchFamily="2" charset="-122"/>
                <a:ea typeface="等线" panose="02010600030101010101" pitchFamily="2" charset="-122"/>
                <a:cs typeface="等线" panose="02010600030101010101" pitchFamily="2" charset="-122"/>
              </a:rPr>
              <a:t>2</a:t>
            </a:r>
            <a:r>
              <a:rPr lang="zh-CN" altLang="zh-CN" sz="1200" dirty="0">
                <a:latin typeface="等线" panose="02010600030101010101" pitchFamily="2" charset="-122"/>
                <a:ea typeface="等线" panose="02010600030101010101" pitchFamily="2" charset="-122"/>
                <a:cs typeface="等线" panose="02010600030101010101" pitchFamily="2" charset="-122"/>
              </a:rPr>
              <a:t>）以</a:t>
            </a:r>
            <a:r>
              <a:rPr lang="en-US" altLang="zh-CN" sz="1200" dirty="0">
                <a:latin typeface="等线" panose="02010600030101010101" pitchFamily="2" charset="-122"/>
                <a:ea typeface="等线" panose="02010600030101010101" pitchFamily="2" charset="-122"/>
                <a:cs typeface="等线" panose="02010600030101010101" pitchFamily="2" charset="-122"/>
              </a:rPr>
              <a:t>4</a:t>
            </a:r>
            <a:r>
              <a:rPr lang="zh-CN" altLang="zh-CN" sz="1200" dirty="0">
                <a:latin typeface="等线" panose="02010600030101010101" pitchFamily="2" charset="-122"/>
                <a:ea typeface="等线" panose="02010600030101010101" pitchFamily="2" charset="-122"/>
                <a:cs typeface="等线" panose="02010600030101010101" pitchFamily="2" charset="-122"/>
              </a:rPr>
              <a:t>套产品计算，</a:t>
            </a:r>
            <a:r>
              <a:rPr lang="en-US" altLang="zh-CN" sz="1200" dirty="0">
                <a:latin typeface="等线" panose="02010600030101010101" pitchFamily="2" charset="-122"/>
                <a:ea typeface="等线" panose="02010600030101010101" pitchFamily="2" charset="-122"/>
                <a:cs typeface="等线" panose="02010600030101010101" pitchFamily="2" charset="-122"/>
              </a:rPr>
              <a:t>2</a:t>
            </a:r>
            <a:r>
              <a:rPr lang="zh-CN" altLang="en-US" sz="1200" dirty="0">
                <a:latin typeface="等线" panose="02010600030101010101" pitchFamily="2" charset="-122"/>
                <a:ea typeface="等线" panose="02010600030101010101" pitchFamily="2" charset="-122"/>
                <a:cs typeface="等线" panose="02010600030101010101" pitchFamily="2" charset="-122"/>
              </a:rPr>
              <a:t>套工程样机，</a:t>
            </a:r>
            <a:r>
              <a:rPr lang="en-US" altLang="zh-CN" sz="1200" dirty="0">
                <a:latin typeface="等线" panose="02010600030101010101" pitchFamily="2" charset="-122"/>
                <a:ea typeface="等线" panose="02010600030101010101" pitchFamily="2" charset="-122"/>
                <a:cs typeface="等线" panose="02010600030101010101" pitchFamily="2" charset="-122"/>
              </a:rPr>
              <a:t>2</a:t>
            </a:r>
            <a:r>
              <a:rPr lang="zh-CN" altLang="en-US" sz="1200" dirty="0">
                <a:latin typeface="等线" panose="02010600030101010101" pitchFamily="2" charset="-122"/>
                <a:ea typeface="等线" panose="02010600030101010101" pitchFamily="2" charset="-122"/>
                <a:cs typeface="等线" panose="02010600030101010101" pitchFamily="2" charset="-122"/>
              </a:rPr>
              <a:t>套型检设备</a:t>
            </a:r>
            <a:r>
              <a:rPr lang="zh-CN" altLang="zh-CN" sz="1200" dirty="0">
                <a:latin typeface="等线" panose="02010600030101010101" pitchFamily="2" charset="-122"/>
                <a:ea typeface="等线" panose="02010600030101010101" pitchFamily="2" charset="-122"/>
                <a:cs typeface="等线" panose="02010600030101010101" pitchFamily="2" charset="-122"/>
              </a:rPr>
              <a:t>，总成本为</a:t>
            </a:r>
            <a:r>
              <a:rPr lang="en-US" altLang="zh-CN" sz="1200" b="1" dirty="0">
                <a:solidFill>
                  <a:srgbClr val="FF0000"/>
                </a:solidFill>
                <a:latin typeface="等线" panose="02010600030101010101" pitchFamily="2" charset="-122"/>
                <a:ea typeface="等线" panose="02010600030101010101" pitchFamily="2" charset="-122"/>
                <a:cs typeface="等线" panose="02010600030101010101" pitchFamily="2" charset="-122"/>
              </a:rPr>
              <a:t>50</a:t>
            </a:r>
            <a:r>
              <a:rPr lang="en-US" altLang="zh-CN" sz="1200" b="1" dirty="0">
                <a:solidFill>
                  <a:srgbClr val="FF0000"/>
                </a:solidFill>
                <a:latin typeface="等线" panose="02010600030101010101" pitchFamily="2" charset="-122"/>
                <a:ea typeface="等线" panose="02010600030101010101" pitchFamily="2" charset="-122"/>
                <a:cs typeface="等线" panose="02010600030101010101" pitchFamily="2" charset="-122"/>
              </a:rPr>
              <a:t>6</a:t>
            </a:r>
            <a:r>
              <a:rPr lang="zh-CN" altLang="zh-CN" sz="1200" dirty="0">
                <a:latin typeface="等线" panose="02010600030101010101" pitchFamily="2" charset="-122"/>
                <a:ea typeface="等线" panose="02010600030101010101" pitchFamily="2" charset="-122"/>
                <a:cs typeface="等线" panose="02010600030101010101" pitchFamily="2" charset="-122"/>
              </a:rPr>
              <a:t>万。</a:t>
            </a:r>
            <a:endParaRPr lang="zh-CN" altLang="zh-CN" sz="1200" dirty="0">
              <a:latin typeface="等线" panose="02010600030101010101" pitchFamily="2" charset="-122"/>
              <a:ea typeface="等线" panose="02010600030101010101" pitchFamily="2" charset="-122"/>
              <a:cs typeface="等线" panose="02010600030101010101" pitchFamily="2" charset="-122"/>
            </a:endParaRPr>
          </a:p>
        </p:txBody>
      </p:sp>
      <p:sp>
        <p:nvSpPr>
          <p:cNvPr id="8" name="圆角矩形 7"/>
          <p:cNvSpPr/>
          <p:nvPr/>
        </p:nvSpPr>
        <p:spPr>
          <a:xfrm>
            <a:off x="1042670" y="467360"/>
            <a:ext cx="556895" cy="408305"/>
          </a:xfrm>
          <a:prstGeom prst="roundRect">
            <a:avLst>
              <a:gd name="adj" fmla="val 6594"/>
            </a:avLst>
          </a:prstGeom>
          <a:solidFill>
            <a:srgbClr val="26158C">
              <a:alpha val="80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latin typeface="等线" panose="02010600030101010101" pitchFamily="2" charset="-122"/>
              <a:ea typeface="等线" panose="02010600030101010101" pitchFamily="2" charset="-122"/>
              <a:cs typeface="字魂57号-创细黑" panose="00000500000000000000" charset="-122"/>
            </a:endParaRPr>
          </a:p>
        </p:txBody>
      </p:sp>
      <p:sp>
        <p:nvSpPr>
          <p:cNvPr id="9" name="文本框 8"/>
          <p:cNvSpPr txBox="1"/>
          <p:nvPr/>
        </p:nvSpPr>
        <p:spPr>
          <a:xfrm>
            <a:off x="1822450" y="467360"/>
            <a:ext cx="2878455" cy="398780"/>
          </a:xfrm>
          <a:prstGeom prst="rect">
            <a:avLst/>
          </a:prstGeom>
          <a:noFill/>
        </p:spPr>
        <p:txBody>
          <a:bodyPr wrap="square" rtlCol="0">
            <a:spAutoFit/>
          </a:bodyPr>
          <a:lstStyle/>
          <a:p>
            <a:pPr algn="dist"/>
            <a:r>
              <a:rPr lang="zh-CN" altLang="en-US" sz="2000" dirty="0">
                <a:solidFill>
                  <a:srgbClr val="26158C"/>
                </a:solidFill>
                <a:latin typeface="等线" panose="02010600030101010101" pitchFamily="2" charset="-122"/>
                <a:ea typeface="等线" panose="02010600030101010101" pitchFamily="2" charset="-122"/>
                <a:cs typeface="+mn-ea"/>
                <a:sym typeface="+mn-lt"/>
              </a:rPr>
              <a:t>预算与资金投入</a:t>
            </a:r>
            <a:endParaRPr lang="zh-CN" altLang="en-US" sz="2000" dirty="0">
              <a:solidFill>
                <a:srgbClr val="26158C"/>
              </a:solidFill>
              <a:latin typeface="等线" panose="02010600030101010101" pitchFamily="2" charset="-122"/>
              <a:ea typeface="等线" panose="02010600030101010101" pitchFamily="2" charset="-122"/>
              <a:cs typeface="+mn-ea"/>
              <a:sym typeface="+mn-lt"/>
            </a:endParaRPr>
          </a:p>
        </p:txBody>
      </p:sp>
      <p:sp>
        <p:nvSpPr>
          <p:cNvPr id="10" name="圆角矩形 9"/>
          <p:cNvSpPr/>
          <p:nvPr/>
        </p:nvSpPr>
        <p:spPr>
          <a:xfrm>
            <a:off x="836295" y="355600"/>
            <a:ext cx="556895" cy="408305"/>
          </a:xfrm>
          <a:prstGeom prst="roundRect">
            <a:avLst>
              <a:gd name="adj" fmla="val 6594"/>
            </a:avLst>
          </a:prstGeom>
          <a:solidFill>
            <a:srgbClr val="26158C">
              <a:alpha val="35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latin typeface="等线" panose="02010600030101010101" pitchFamily="2" charset="-122"/>
              <a:ea typeface="等线" panose="02010600030101010101" pitchFamily="2" charset="-122"/>
              <a:cs typeface="字魂57号-创细黑" panose="00000500000000000000" charset="-122"/>
            </a:endParaRPr>
          </a:p>
        </p:txBody>
      </p:sp>
      <p:graphicFrame>
        <p:nvGraphicFramePr>
          <p:cNvPr id="2" name="表格 1"/>
          <p:cNvGraphicFramePr/>
          <p:nvPr>
            <p:custDataLst>
              <p:tags r:id="rId1"/>
            </p:custDataLst>
          </p:nvPr>
        </p:nvGraphicFramePr>
        <p:xfrm>
          <a:off x="889000" y="1566418"/>
          <a:ext cx="8589010" cy="4693920"/>
        </p:xfrm>
        <a:graphic>
          <a:graphicData uri="http://schemas.openxmlformats.org/drawingml/2006/table">
            <a:tbl>
              <a:tblPr firstRow="1" bandRow="1">
                <a:tableStyleId>{5C22544A-7EE6-4342-B048-85BDC9FD1C3A}</a:tableStyleId>
              </a:tblPr>
              <a:tblGrid>
                <a:gridCol w="702945"/>
                <a:gridCol w="2821940"/>
                <a:gridCol w="1337945"/>
                <a:gridCol w="960755"/>
                <a:gridCol w="1339850"/>
                <a:gridCol w="1425575"/>
              </a:tblGrid>
              <a:tr h="230505">
                <a:tc>
                  <a:txBody>
                    <a:bodyPr/>
                    <a:p>
                      <a:pPr indent="0" algn="ctr">
                        <a:buNone/>
                      </a:pPr>
                      <a:r>
                        <a:rPr lang="zh-CN" sz="1200"/>
                        <a:t>序号</a:t>
                      </a:r>
                      <a:endParaRPr lang="zh-CN" altLang="en-US" sz="1200"/>
                    </a:p>
                  </a:txBody>
                  <a:tcPr marL="12700" marR="12700" marT="12700" vert="horz" anchor="ctr" anchorCtr="0"/>
                </a:tc>
                <a:tc>
                  <a:txBody>
                    <a:bodyPr/>
                    <a:p>
                      <a:pPr indent="0" algn="ctr">
                        <a:buNone/>
                      </a:pPr>
                      <a:r>
                        <a:rPr lang="zh-CN" sz="1200"/>
                        <a:t>名称</a:t>
                      </a:r>
                      <a:endParaRPr lang="zh-CN" altLang="en-US" sz="1200"/>
                    </a:p>
                  </a:txBody>
                  <a:tcPr marL="12700" marR="12700" marT="12700" vert="horz" anchor="ctr" anchorCtr="0"/>
                </a:tc>
                <a:tc>
                  <a:txBody>
                    <a:bodyPr/>
                    <a:p>
                      <a:pPr indent="0" algn="ctr">
                        <a:buNone/>
                      </a:pPr>
                      <a:r>
                        <a:rPr lang="zh-CN" sz="1200"/>
                        <a:t>主要零部件</a:t>
                      </a:r>
                      <a:endParaRPr lang="zh-CN" altLang="en-US" sz="1200"/>
                    </a:p>
                  </a:txBody>
                  <a:tcPr marL="12700" marR="12700" marT="12700" vert="horz" anchor="ctr" anchorCtr="0"/>
                </a:tc>
                <a:tc>
                  <a:txBody>
                    <a:bodyPr/>
                    <a:p>
                      <a:pPr indent="0" algn="ctr">
                        <a:buNone/>
                      </a:pPr>
                      <a:r>
                        <a:rPr lang="zh-CN" sz="1200"/>
                        <a:t>数量（套）</a:t>
                      </a:r>
                      <a:endParaRPr lang="zh-CN" altLang="en-US" sz="1200"/>
                    </a:p>
                  </a:txBody>
                  <a:tcPr marL="12700" marR="12700" marT="12700" vert="horz" anchor="ctr" anchorCtr="0"/>
                </a:tc>
                <a:tc>
                  <a:txBody>
                    <a:bodyPr/>
                    <a:p>
                      <a:pPr indent="0" algn="ctr">
                        <a:buNone/>
                      </a:pPr>
                      <a:r>
                        <a:rPr lang="zh-CN" sz="1200"/>
                        <a:t>单价（万）</a:t>
                      </a:r>
                      <a:endParaRPr lang="zh-CN" altLang="en-US" sz="1200"/>
                    </a:p>
                  </a:txBody>
                  <a:tcPr marL="12700" marR="12700" marT="12700" vert="horz" anchor="ctr" anchorCtr="0"/>
                </a:tc>
                <a:tc>
                  <a:txBody>
                    <a:bodyPr/>
                    <a:p>
                      <a:pPr indent="0" algn="ctr">
                        <a:buNone/>
                      </a:pPr>
                      <a:r>
                        <a:rPr lang="zh-CN" sz="1200"/>
                        <a:t>总价（万）</a:t>
                      </a:r>
                      <a:endParaRPr lang="zh-CN" altLang="en-US" sz="1200"/>
                    </a:p>
                  </a:txBody>
                  <a:tcPr marL="12700" marR="12700" marT="12700" vert="horz" anchor="ctr" anchorCtr="0"/>
                </a:tc>
              </a:tr>
              <a:tr h="231140">
                <a:tc>
                  <a:txBody>
                    <a:bodyPr/>
                    <a:p>
                      <a:pPr indent="0" algn="ctr">
                        <a:buNone/>
                      </a:pPr>
                      <a:r>
                        <a:rPr lang="en-US" sz="1200"/>
                        <a:t>1</a:t>
                      </a:r>
                      <a:endParaRPr lang="en-US" altLang="en-US" sz="1200"/>
                    </a:p>
                  </a:txBody>
                  <a:tcPr marL="12700" marR="12700" marT="12700" vert="horz" anchor="ctr" anchorCtr="0"/>
                </a:tc>
                <a:tc>
                  <a:txBody>
                    <a:bodyPr/>
                    <a:p>
                      <a:pPr indent="0" algn="ctr">
                        <a:buNone/>
                      </a:pPr>
                      <a:r>
                        <a:rPr lang="zh-CN" sz="1200"/>
                        <a:t>机械臂</a:t>
                      </a:r>
                      <a:endParaRPr lang="zh-CN" altLang="en-US" sz="1200"/>
                    </a:p>
                  </a:txBody>
                  <a:tcPr marL="12700" marR="12700" marT="12700" vert="horz" anchor="ctr" anchorCtr="0"/>
                </a:tc>
                <a:tc>
                  <a:txBody>
                    <a:bodyPr/>
                    <a:p>
                      <a:pPr indent="0" algn="ctr">
                        <a:buNone/>
                      </a:pPr>
                      <a:r>
                        <a:rPr lang="zh-CN" sz="1200"/>
                        <a:t>机械臂、控制箱</a:t>
                      </a:r>
                      <a:endParaRPr lang="zh-CN" altLang="en-US" sz="1200"/>
                    </a:p>
                  </a:txBody>
                  <a:tcPr marL="12700" marR="12700" marT="12700" vert="horz" anchor="ctr" anchorCtr="0"/>
                </a:tc>
                <a:tc>
                  <a:txBody>
                    <a:bodyPr/>
                    <a:p>
                      <a:pPr indent="0" algn="ctr">
                        <a:buNone/>
                      </a:pPr>
                      <a:r>
                        <a:rPr lang="en-US" sz="1200"/>
                        <a:t>4</a:t>
                      </a:r>
                      <a:endParaRPr lang="en-US" altLang="en-US" sz="1200"/>
                    </a:p>
                  </a:txBody>
                  <a:tcPr marL="12700" marR="12700" marT="12700" vert="horz" anchor="ctr" anchorCtr="0"/>
                </a:tc>
                <a:tc>
                  <a:txBody>
                    <a:bodyPr/>
                    <a:p>
                      <a:pPr indent="0" algn="ctr">
                        <a:buNone/>
                      </a:pPr>
                      <a:r>
                        <a:rPr lang="en-US" sz="1200"/>
                        <a:t>68</a:t>
                      </a:r>
                      <a:endParaRPr lang="en-US" altLang="en-US" sz="1200"/>
                    </a:p>
                  </a:txBody>
                  <a:tcPr marL="12700" marR="12700" marT="12700" vert="horz" anchor="ctr" anchorCtr="0"/>
                </a:tc>
                <a:tc>
                  <a:txBody>
                    <a:bodyPr/>
                    <a:p>
                      <a:pPr indent="0" algn="ctr">
                        <a:buNone/>
                      </a:pPr>
                      <a:r>
                        <a:rPr lang="en-US" sz="1200"/>
                        <a:t>272</a:t>
                      </a:r>
                      <a:endParaRPr lang="en-US" altLang="en-US" sz="1200"/>
                    </a:p>
                  </a:txBody>
                  <a:tcPr marL="12700" marR="12700" marT="12700" vert="horz" anchor="ctr" anchorCtr="0"/>
                </a:tc>
              </a:tr>
              <a:tr h="230505">
                <a:tc>
                  <a:txBody>
                    <a:bodyPr/>
                    <a:p>
                      <a:pPr indent="0" algn="ctr">
                        <a:buNone/>
                      </a:pPr>
                      <a:r>
                        <a:rPr lang="en-US" sz="1200"/>
                        <a:t>2</a:t>
                      </a:r>
                      <a:endParaRPr lang="en-US" altLang="en-US" sz="1200"/>
                    </a:p>
                  </a:txBody>
                  <a:tcPr marL="12700" marR="12700" marT="12700" vert="horz" anchor="ctr" anchorCtr="0"/>
                </a:tc>
                <a:tc>
                  <a:txBody>
                    <a:bodyPr/>
                    <a:p>
                      <a:pPr indent="0" algn="ctr">
                        <a:buNone/>
                      </a:pPr>
                      <a:r>
                        <a:rPr lang="zh-CN" sz="1200"/>
                        <a:t>双目吊臂</a:t>
                      </a:r>
                      <a:endParaRPr lang="zh-CN" altLang="en-US" sz="1200"/>
                    </a:p>
                  </a:txBody>
                  <a:tcPr marL="12700" marR="12700" marT="12700" vert="horz" anchor="ctr" anchorCtr="0"/>
                </a:tc>
                <a:tc>
                  <a:txBody>
                    <a:bodyPr/>
                    <a:p>
                      <a:pPr indent="0" algn="ctr">
                        <a:buNone/>
                      </a:pPr>
                      <a:endParaRPr lang="en-US" altLang="en-US" sz="1200"/>
                    </a:p>
                  </a:txBody>
                  <a:tcPr marL="12700" marR="12700" marT="12700" vert="horz" anchor="ctr" anchorCtr="0"/>
                </a:tc>
                <a:tc>
                  <a:txBody>
                    <a:bodyPr/>
                    <a:p>
                      <a:pPr indent="0" algn="ctr">
                        <a:buNone/>
                      </a:pPr>
                      <a:r>
                        <a:rPr lang="en-US" sz="1200"/>
                        <a:t>4</a:t>
                      </a:r>
                      <a:endParaRPr lang="en-US" altLang="en-US" sz="1200"/>
                    </a:p>
                  </a:txBody>
                  <a:tcPr marL="12700" marR="12700" marT="12700" vert="horz" anchor="ctr" anchorCtr="0"/>
                </a:tc>
                <a:tc>
                  <a:txBody>
                    <a:bodyPr/>
                    <a:p>
                      <a:pPr indent="0" algn="ctr">
                        <a:buNone/>
                      </a:pPr>
                      <a:r>
                        <a:rPr lang="en-US" sz="1200"/>
                        <a:t>0.5</a:t>
                      </a:r>
                      <a:endParaRPr lang="en-US" altLang="en-US" sz="1200"/>
                    </a:p>
                  </a:txBody>
                  <a:tcPr marL="12700" marR="12700" marT="12700" vert="horz" anchor="ctr" anchorCtr="0"/>
                </a:tc>
                <a:tc>
                  <a:txBody>
                    <a:bodyPr/>
                    <a:p>
                      <a:pPr indent="0" algn="ctr">
                        <a:buNone/>
                      </a:pPr>
                      <a:r>
                        <a:rPr lang="en-US" sz="1200"/>
                        <a:t>2</a:t>
                      </a:r>
                      <a:endParaRPr lang="en-US" altLang="en-US" sz="1200"/>
                    </a:p>
                  </a:txBody>
                  <a:tcPr marL="12700" marR="12700" marT="12700" vert="horz" anchor="ctr" anchorCtr="0"/>
                </a:tc>
              </a:tr>
              <a:tr h="231140">
                <a:tc>
                  <a:txBody>
                    <a:bodyPr/>
                    <a:p>
                      <a:pPr indent="0" algn="ctr">
                        <a:buNone/>
                      </a:pPr>
                      <a:r>
                        <a:rPr lang="en-US" sz="1200"/>
                        <a:t>3</a:t>
                      </a:r>
                      <a:endParaRPr lang="en-US" altLang="en-US" sz="1200"/>
                    </a:p>
                  </a:txBody>
                  <a:tcPr marL="12700" marR="12700" marT="12700" vert="horz" anchor="ctr" anchorCtr="0"/>
                </a:tc>
                <a:tc>
                  <a:txBody>
                    <a:bodyPr/>
                    <a:p>
                      <a:pPr indent="0" algn="ctr">
                        <a:buNone/>
                      </a:pPr>
                      <a:r>
                        <a:rPr lang="zh-CN" sz="1200"/>
                        <a:t>PC机</a:t>
                      </a:r>
                      <a:endParaRPr lang="zh-CN" altLang="en-US" sz="1200"/>
                    </a:p>
                  </a:txBody>
                  <a:tcPr marL="12700" marR="12700" marT="12700" vert="horz" anchor="ctr" anchorCtr="0"/>
                </a:tc>
                <a:tc>
                  <a:txBody>
                    <a:bodyPr/>
                    <a:p>
                      <a:pPr indent="0" algn="ctr">
                        <a:buNone/>
                      </a:pPr>
                      <a:r>
                        <a:rPr lang="en-US" sz="1200"/>
                        <a:t>/</a:t>
                      </a:r>
                      <a:endParaRPr lang="en-US" altLang="en-US" sz="1200"/>
                    </a:p>
                  </a:txBody>
                  <a:tcPr marL="12700" marR="12700" marT="12700" vert="horz" anchor="ctr" anchorCtr="0"/>
                </a:tc>
                <a:tc>
                  <a:txBody>
                    <a:bodyPr/>
                    <a:p>
                      <a:pPr indent="0" algn="ctr">
                        <a:buNone/>
                      </a:pPr>
                      <a:r>
                        <a:rPr lang="en-US" sz="1200"/>
                        <a:t>4</a:t>
                      </a:r>
                      <a:endParaRPr lang="en-US" altLang="en-US" sz="1200"/>
                    </a:p>
                  </a:txBody>
                  <a:tcPr marL="12700" marR="12700" marT="12700" vert="horz" anchor="ctr" anchorCtr="0"/>
                </a:tc>
                <a:tc>
                  <a:txBody>
                    <a:bodyPr/>
                    <a:p>
                      <a:pPr indent="0" algn="ctr">
                        <a:buNone/>
                      </a:pPr>
                      <a:r>
                        <a:rPr lang="en-US" sz="1200"/>
                        <a:t>1</a:t>
                      </a:r>
                      <a:endParaRPr lang="en-US" altLang="en-US" sz="1200"/>
                    </a:p>
                  </a:txBody>
                  <a:tcPr marL="12700" marR="12700" marT="12700" vert="horz" anchor="ctr" anchorCtr="0"/>
                </a:tc>
                <a:tc>
                  <a:txBody>
                    <a:bodyPr/>
                    <a:p>
                      <a:pPr indent="0" algn="ctr">
                        <a:buNone/>
                      </a:pPr>
                      <a:r>
                        <a:rPr lang="en-US" sz="1200"/>
                        <a:t>4</a:t>
                      </a:r>
                      <a:endParaRPr lang="en-US" altLang="en-US" sz="1200"/>
                    </a:p>
                  </a:txBody>
                  <a:tcPr marL="12700" marR="12700" marT="12700" vert="horz" anchor="ctr" anchorCtr="0"/>
                </a:tc>
              </a:tr>
              <a:tr h="230505">
                <a:tc>
                  <a:txBody>
                    <a:bodyPr/>
                    <a:p>
                      <a:pPr indent="0" algn="ctr">
                        <a:buNone/>
                      </a:pPr>
                      <a:r>
                        <a:rPr lang="en-US" sz="1200"/>
                        <a:t>4</a:t>
                      </a:r>
                      <a:endParaRPr lang="en-US" altLang="en-US" sz="1200"/>
                    </a:p>
                  </a:txBody>
                  <a:tcPr marL="12700" marR="12700" marT="12700" vert="horz" anchor="ctr" anchorCtr="0"/>
                </a:tc>
                <a:tc>
                  <a:txBody>
                    <a:bodyPr/>
                    <a:p>
                      <a:pPr indent="0" algn="ctr">
                        <a:buNone/>
                      </a:pPr>
                      <a:r>
                        <a:rPr lang="zh-CN" sz="1200"/>
                        <a:t>医疗显示器</a:t>
                      </a:r>
                      <a:endParaRPr lang="zh-CN" altLang="en-US" sz="1200"/>
                    </a:p>
                  </a:txBody>
                  <a:tcPr marL="12700" marR="12700" marT="12700" vert="horz" anchor="ctr" anchorCtr="0"/>
                </a:tc>
                <a:tc>
                  <a:txBody>
                    <a:bodyPr/>
                    <a:p>
                      <a:pPr indent="0" algn="ctr">
                        <a:buNone/>
                      </a:pPr>
                      <a:r>
                        <a:rPr lang="en-US" sz="1200"/>
                        <a:t>/</a:t>
                      </a:r>
                      <a:endParaRPr lang="en-US" altLang="en-US" sz="1200"/>
                    </a:p>
                  </a:txBody>
                  <a:tcPr marL="12700" marR="12700" marT="12700" vert="horz" anchor="ctr" anchorCtr="0"/>
                </a:tc>
                <a:tc>
                  <a:txBody>
                    <a:bodyPr/>
                    <a:p>
                      <a:pPr indent="0" algn="ctr">
                        <a:buNone/>
                      </a:pPr>
                      <a:r>
                        <a:rPr lang="en-US" sz="1200"/>
                        <a:t>8</a:t>
                      </a:r>
                      <a:endParaRPr lang="en-US" altLang="en-US" sz="1200"/>
                    </a:p>
                  </a:txBody>
                  <a:tcPr marL="12700" marR="12700" marT="12700" vert="horz" anchor="ctr" anchorCtr="0"/>
                </a:tc>
                <a:tc>
                  <a:txBody>
                    <a:bodyPr/>
                    <a:p>
                      <a:pPr indent="0" algn="ctr">
                        <a:buNone/>
                      </a:pPr>
                      <a:r>
                        <a:rPr lang="en-US" sz="1200"/>
                        <a:t>1.5</a:t>
                      </a:r>
                      <a:endParaRPr lang="en-US" altLang="en-US" sz="1200"/>
                    </a:p>
                  </a:txBody>
                  <a:tcPr marL="12700" marR="12700" marT="12700" vert="horz" anchor="ctr" anchorCtr="0"/>
                </a:tc>
                <a:tc>
                  <a:txBody>
                    <a:bodyPr/>
                    <a:p>
                      <a:pPr indent="0" algn="ctr">
                        <a:buNone/>
                      </a:pPr>
                      <a:r>
                        <a:rPr lang="en-US" sz="1200"/>
                        <a:t>12</a:t>
                      </a:r>
                      <a:endParaRPr lang="en-US" altLang="en-US" sz="1200"/>
                    </a:p>
                  </a:txBody>
                  <a:tcPr marL="12700" marR="12700" marT="12700" vert="horz" anchor="ctr" anchorCtr="0"/>
                </a:tc>
              </a:tr>
              <a:tr h="231140">
                <a:tc>
                  <a:txBody>
                    <a:bodyPr/>
                    <a:p>
                      <a:pPr indent="0" algn="ctr">
                        <a:buNone/>
                      </a:pPr>
                      <a:r>
                        <a:rPr lang="en-US" sz="1200"/>
                        <a:t>5</a:t>
                      </a:r>
                      <a:endParaRPr lang="en-US" altLang="en-US" sz="1200"/>
                    </a:p>
                  </a:txBody>
                  <a:tcPr marL="12700" marR="12700" marT="12700" vert="horz" anchor="ctr" anchorCtr="0"/>
                </a:tc>
                <a:tc>
                  <a:txBody>
                    <a:bodyPr/>
                    <a:p>
                      <a:pPr indent="0" algn="ctr">
                        <a:buNone/>
                      </a:pPr>
                      <a:r>
                        <a:rPr lang="zh-CN" sz="1200"/>
                        <a:t>导航台车（打样加工）</a:t>
                      </a:r>
                      <a:endParaRPr lang="zh-CN" altLang="en-US" sz="1200"/>
                    </a:p>
                  </a:txBody>
                  <a:tcPr marL="12700" marR="12700" marT="12700" vert="horz" anchor="ctr" anchorCtr="0"/>
                </a:tc>
                <a:tc>
                  <a:txBody>
                    <a:bodyPr/>
                    <a:p>
                      <a:pPr indent="0" algn="ctr">
                        <a:buNone/>
                      </a:pPr>
                      <a:r>
                        <a:rPr lang="en-US" sz="1200"/>
                        <a:t>/</a:t>
                      </a:r>
                      <a:endParaRPr lang="en-US" altLang="en-US" sz="1200"/>
                    </a:p>
                  </a:txBody>
                  <a:tcPr marL="12700" marR="12700" marT="12700" vert="horz" anchor="ctr" anchorCtr="0"/>
                </a:tc>
                <a:tc>
                  <a:txBody>
                    <a:bodyPr/>
                    <a:p>
                      <a:pPr indent="0" algn="ctr">
                        <a:buNone/>
                      </a:pPr>
                      <a:r>
                        <a:rPr lang="en-US" sz="1200"/>
                        <a:t>4</a:t>
                      </a:r>
                      <a:endParaRPr lang="en-US" altLang="en-US" sz="1200"/>
                    </a:p>
                  </a:txBody>
                  <a:tcPr marL="12700" marR="12700" marT="12700" vert="horz" anchor="ctr" anchorCtr="0"/>
                </a:tc>
                <a:tc>
                  <a:txBody>
                    <a:bodyPr/>
                    <a:p>
                      <a:pPr indent="0" algn="ctr">
                        <a:buNone/>
                      </a:pPr>
                      <a:r>
                        <a:rPr lang="en-US" sz="1200"/>
                        <a:t>3.5</a:t>
                      </a:r>
                      <a:endParaRPr lang="en-US" altLang="en-US" sz="1200"/>
                    </a:p>
                  </a:txBody>
                  <a:tcPr marL="12700" marR="12700" marT="12700" vert="horz" anchor="ctr" anchorCtr="0"/>
                </a:tc>
                <a:tc>
                  <a:txBody>
                    <a:bodyPr/>
                    <a:p>
                      <a:pPr indent="0" algn="ctr">
                        <a:buNone/>
                      </a:pPr>
                      <a:r>
                        <a:rPr lang="en-US" sz="1200"/>
                        <a:t>14</a:t>
                      </a:r>
                      <a:endParaRPr lang="en-US" altLang="en-US" sz="1200"/>
                    </a:p>
                  </a:txBody>
                  <a:tcPr marL="12700" marR="12700" marT="12700" vert="horz" anchor="ctr" anchorCtr="0"/>
                </a:tc>
              </a:tr>
              <a:tr h="230505">
                <a:tc>
                  <a:txBody>
                    <a:bodyPr/>
                    <a:p>
                      <a:pPr indent="0" algn="ctr">
                        <a:buNone/>
                      </a:pPr>
                      <a:r>
                        <a:rPr lang="en-US" sz="1200"/>
                        <a:t>6</a:t>
                      </a:r>
                      <a:endParaRPr lang="en-US" altLang="en-US" sz="1200"/>
                    </a:p>
                  </a:txBody>
                  <a:tcPr marL="12700" marR="12700" marT="12700" vert="horz" anchor="ctr" anchorCtr="0"/>
                </a:tc>
                <a:tc>
                  <a:txBody>
                    <a:bodyPr/>
                    <a:p>
                      <a:pPr indent="0" algn="ctr">
                        <a:buNone/>
                      </a:pPr>
                      <a:r>
                        <a:rPr lang="zh-CN" sz="1200"/>
                        <a:t>执行台车（打样加工）</a:t>
                      </a:r>
                      <a:endParaRPr lang="zh-CN" altLang="en-US" sz="1200"/>
                    </a:p>
                  </a:txBody>
                  <a:tcPr marL="12700" marR="12700" marT="12700" vert="horz" anchor="ctr" anchorCtr="0"/>
                </a:tc>
                <a:tc>
                  <a:txBody>
                    <a:bodyPr/>
                    <a:p>
                      <a:pPr indent="0" algn="ctr">
                        <a:buNone/>
                      </a:pPr>
                      <a:r>
                        <a:rPr lang="en-US" sz="1200"/>
                        <a:t>/</a:t>
                      </a:r>
                      <a:endParaRPr lang="en-US" altLang="en-US" sz="1200"/>
                    </a:p>
                  </a:txBody>
                  <a:tcPr marL="12700" marR="12700" marT="12700" vert="horz" anchor="ctr" anchorCtr="0"/>
                </a:tc>
                <a:tc>
                  <a:txBody>
                    <a:bodyPr/>
                    <a:p>
                      <a:pPr indent="0" algn="ctr">
                        <a:buNone/>
                      </a:pPr>
                      <a:r>
                        <a:rPr lang="en-US" sz="1200"/>
                        <a:t>4</a:t>
                      </a:r>
                      <a:endParaRPr lang="en-US" altLang="en-US" sz="1200"/>
                    </a:p>
                  </a:txBody>
                  <a:tcPr marL="12700" marR="12700" marT="12700" vert="horz" anchor="ctr" anchorCtr="0"/>
                </a:tc>
                <a:tc>
                  <a:txBody>
                    <a:bodyPr/>
                    <a:p>
                      <a:pPr indent="0" algn="ctr">
                        <a:buNone/>
                      </a:pPr>
                      <a:r>
                        <a:rPr lang="en-US" sz="1200"/>
                        <a:t>4.5</a:t>
                      </a:r>
                      <a:endParaRPr lang="en-US" altLang="en-US" sz="1200"/>
                    </a:p>
                  </a:txBody>
                  <a:tcPr marL="12700" marR="12700" marT="12700" vert="horz" anchor="ctr" anchorCtr="0"/>
                </a:tc>
                <a:tc>
                  <a:txBody>
                    <a:bodyPr/>
                    <a:p>
                      <a:pPr indent="0" algn="ctr">
                        <a:buNone/>
                      </a:pPr>
                      <a:r>
                        <a:rPr lang="en-US" sz="1200"/>
                        <a:t>18</a:t>
                      </a:r>
                      <a:endParaRPr lang="en-US" altLang="en-US" sz="1200"/>
                    </a:p>
                  </a:txBody>
                  <a:tcPr marL="12700" marR="12700" marT="12700" vert="horz" anchor="ctr" anchorCtr="0"/>
                </a:tc>
              </a:tr>
              <a:tr h="230505">
                <a:tc>
                  <a:txBody>
                    <a:bodyPr/>
                    <a:p>
                      <a:pPr indent="0" algn="ctr">
                        <a:buNone/>
                      </a:pPr>
                      <a:r>
                        <a:rPr lang="en-US" sz="1200"/>
                        <a:t>7</a:t>
                      </a:r>
                      <a:endParaRPr lang="en-US" altLang="en-US" sz="1200"/>
                    </a:p>
                  </a:txBody>
                  <a:tcPr marL="12700" marR="12700" marT="12700" vert="horz" anchor="ctr" anchorCtr="0"/>
                </a:tc>
                <a:tc>
                  <a:txBody>
                    <a:bodyPr/>
                    <a:p>
                      <a:pPr indent="0" algn="ctr">
                        <a:buNone/>
                      </a:pPr>
                      <a:r>
                        <a:rPr lang="zh-CN" sz="1200"/>
                        <a:t>操作台车（打样加工）</a:t>
                      </a:r>
                      <a:endParaRPr lang="zh-CN" altLang="en-US" sz="1200"/>
                    </a:p>
                  </a:txBody>
                  <a:tcPr marL="12700" marR="12700" marT="12700" vert="horz" anchor="ctr" anchorCtr="0"/>
                </a:tc>
                <a:tc>
                  <a:txBody>
                    <a:bodyPr/>
                    <a:p>
                      <a:pPr indent="0" algn="ctr">
                        <a:buNone/>
                      </a:pPr>
                      <a:r>
                        <a:rPr lang="en-US" sz="1200"/>
                        <a:t>/</a:t>
                      </a:r>
                      <a:endParaRPr lang="en-US" altLang="en-US" sz="1200"/>
                    </a:p>
                  </a:txBody>
                  <a:tcPr marL="12700" marR="12700" marT="12700" vert="horz" anchor="ctr" anchorCtr="0"/>
                </a:tc>
                <a:tc>
                  <a:txBody>
                    <a:bodyPr/>
                    <a:p>
                      <a:pPr indent="0" algn="ctr">
                        <a:buNone/>
                      </a:pPr>
                      <a:r>
                        <a:rPr lang="en-US" sz="1200"/>
                        <a:t>4</a:t>
                      </a:r>
                      <a:endParaRPr lang="en-US" altLang="en-US" sz="1200"/>
                    </a:p>
                  </a:txBody>
                  <a:tcPr marL="12700" marR="12700" marT="12700" vert="horz" anchor="ctr" anchorCtr="0"/>
                </a:tc>
                <a:tc>
                  <a:txBody>
                    <a:bodyPr/>
                    <a:p>
                      <a:pPr indent="0" algn="ctr">
                        <a:buNone/>
                      </a:pPr>
                      <a:r>
                        <a:rPr lang="en-US" sz="1200"/>
                        <a:t>2</a:t>
                      </a:r>
                      <a:endParaRPr lang="en-US" altLang="en-US" sz="1200"/>
                    </a:p>
                  </a:txBody>
                  <a:tcPr marL="12700" marR="12700" marT="12700" vert="horz" anchor="ctr" anchorCtr="0"/>
                </a:tc>
                <a:tc>
                  <a:txBody>
                    <a:bodyPr/>
                    <a:p>
                      <a:pPr indent="0" algn="ctr">
                        <a:buNone/>
                      </a:pPr>
                      <a:r>
                        <a:rPr lang="en-US" sz="1200"/>
                        <a:t>8</a:t>
                      </a:r>
                      <a:endParaRPr lang="en-US" altLang="en-US" sz="1200"/>
                    </a:p>
                  </a:txBody>
                  <a:tcPr marL="12700" marR="12700" marT="12700" vert="horz" anchor="ctr" anchorCtr="0"/>
                </a:tc>
              </a:tr>
              <a:tr h="231140">
                <a:tc>
                  <a:txBody>
                    <a:bodyPr/>
                    <a:p>
                      <a:pPr indent="0" algn="ctr">
                        <a:buNone/>
                      </a:pPr>
                      <a:r>
                        <a:rPr lang="en-US" sz="1200"/>
                        <a:t>8</a:t>
                      </a:r>
                      <a:endParaRPr lang="en-US" altLang="en-US" sz="1200"/>
                    </a:p>
                  </a:txBody>
                  <a:tcPr marL="12700" marR="12700" marT="12700" vert="horz" anchor="ctr" anchorCtr="0"/>
                </a:tc>
                <a:tc>
                  <a:txBody>
                    <a:bodyPr/>
                    <a:p>
                      <a:pPr indent="0" algn="ctr">
                        <a:buNone/>
                      </a:pPr>
                      <a:r>
                        <a:rPr lang="zh-CN" sz="1200"/>
                        <a:t>升降立柱</a:t>
                      </a:r>
                      <a:endParaRPr lang="zh-CN" altLang="en-US" sz="1200"/>
                    </a:p>
                  </a:txBody>
                  <a:tcPr marL="12700" marR="12700" marT="12700" vert="horz" anchor="ctr" anchorCtr="0"/>
                </a:tc>
                <a:tc>
                  <a:txBody>
                    <a:bodyPr/>
                    <a:p>
                      <a:pPr indent="0" algn="ctr">
                        <a:buNone/>
                      </a:pPr>
                      <a:r>
                        <a:rPr lang="en-US" sz="1200"/>
                        <a:t>/</a:t>
                      </a:r>
                      <a:endParaRPr lang="en-US" altLang="en-US" sz="1200"/>
                    </a:p>
                  </a:txBody>
                  <a:tcPr marL="12700" marR="12700" marT="12700" vert="horz" anchor="ctr" anchorCtr="0"/>
                </a:tc>
                <a:tc>
                  <a:txBody>
                    <a:bodyPr/>
                    <a:p>
                      <a:pPr indent="0" algn="ctr">
                        <a:buNone/>
                      </a:pPr>
                      <a:r>
                        <a:rPr lang="en-US" sz="1200"/>
                        <a:t>4</a:t>
                      </a:r>
                      <a:endParaRPr lang="en-US" altLang="en-US" sz="1200"/>
                    </a:p>
                  </a:txBody>
                  <a:tcPr marL="12700" marR="12700" marT="12700" vert="horz" anchor="ctr" anchorCtr="0"/>
                </a:tc>
                <a:tc>
                  <a:txBody>
                    <a:bodyPr/>
                    <a:p>
                      <a:pPr indent="0" algn="ctr">
                        <a:buNone/>
                      </a:pPr>
                      <a:r>
                        <a:rPr lang="en-US" sz="1200"/>
                        <a:t>1</a:t>
                      </a:r>
                      <a:endParaRPr lang="en-US" altLang="en-US" sz="1200"/>
                    </a:p>
                  </a:txBody>
                  <a:tcPr marL="12700" marR="12700" marT="12700" vert="horz" anchor="ctr" anchorCtr="0"/>
                </a:tc>
                <a:tc>
                  <a:txBody>
                    <a:bodyPr/>
                    <a:p>
                      <a:pPr indent="0" algn="ctr">
                        <a:buNone/>
                      </a:pPr>
                      <a:r>
                        <a:rPr lang="en-US" sz="1200"/>
                        <a:t>4</a:t>
                      </a:r>
                      <a:endParaRPr lang="en-US" altLang="en-US" sz="1200"/>
                    </a:p>
                  </a:txBody>
                  <a:tcPr marL="12700" marR="12700" marT="12700" vert="horz" anchor="ctr" anchorCtr="0"/>
                </a:tc>
              </a:tr>
              <a:tr h="230505">
                <a:tc>
                  <a:txBody>
                    <a:bodyPr/>
                    <a:p>
                      <a:pPr indent="0" algn="ctr">
                        <a:buNone/>
                      </a:pPr>
                      <a:r>
                        <a:rPr lang="en-US" sz="1200"/>
                        <a:t>9</a:t>
                      </a:r>
                      <a:endParaRPr lang="en-US" altLang="en-US" sz="1200"/>
                    </a:p>
                  </a:txBody>
                  <a:tcPr marL="12700" marR="12700" marT="12700" vert="horz" anchor="ctr" anchorCtr="0"/>
                </a:tc>
                <a:tc>
                  <a:txBody>
                    <a:bodyPr/>
                    <a:p>
                      <a:pPr indent="0" algn="ctr">
                        <a:buNone/>
                      </a:pPr>
                      <a:r>
                        <a:rPr lang="zh-CN" sz="1200"/>
                        <a:t>UPS电源</a:t>
                      </a:r>
                      <a:endParaRPr lang="zh-CN" altLang="en-US" sz="1200"/>
                    </a:p>
                  </a:txBody>
                  <a:tcPr marL="12700" marR="12700" marT="12700" vert="horz" anchor="ctr" anchorCtr="0"/>
                </a:tc>
                <a:tc>
                  <a:txBody>
                    <a:bodyPr/>
                    <a:p>
                      <a:pPr indent="0" algn="ctr">
                        <a:buNone/>
                      </a:pPr>
                      <a:r>
                        <a:rPr lang="en-US" sz="1200"/>
                        <a:t>/</a:t>
                      </a:r>
                      <a:endParaRPr lang="en-US" altLang="en-US" sz="1200"/>
                    </a:p>
                  </a:txBody>
                  <a:tcPr marL="12700" marR="12700" marT="12700" vert="horz" anchor="ctr" anchorCtr="0"/>
                </a:tc>
                <a:tc>
                  <a:txBody>
                    <a:bodyPr/>
                    <a:p>
                      <a:pPr indent="0" algn="ctr">
                        <a:buNone/>
                      </a:pPr>
                      <a:r>
                        <a:rPr lang="en-US" sz="1200"/>
                        <a:t>8</a:t>
                      </a:r>
                      <a:endParaRPr lang="en-US" altLang="en-US" sz="1200"/>
                    </a:p>
                  </a:txBody>
                  <a:tcPr marL="12700" marR="12700" marT="12700" vert="horz" anchor="ctr" anchorCtr="0"/>
                </a:tc>
                <a:tc>
                  <a:txBody>
                    <a:bodyPr/>
                    <a:p>
                      <a:pPr indent="0" algn="ctr">
                        <a:buNone/>
                      </a:pPr>
                      <a:r>
                        <a:rPr lang="en-US" sz="1200"/>
                        <a:t>0.1</a:t>
                      </a:r>
                      <a:endParaRPr lang="en-US" altLang="en-US" sz="1200"/>
                    </a:p>
                  </a:txBody>
                  <a:tcPr marL="12700" marR="12700" marT="12700" vert="horz" anchor="ctr" anchorCtr="0"/>
                </a:tc>
                <a:tc>
                  <a:txBody>
                    <a:bodyPr/>
                    <a:p>
                      <a:pPr indent="0" algn="ctr">
                        <a:buNone/>
                      </a:pPr>
                      <a:r>
                        <a:rPr lang="en-US" sz="1200"/>
                        <a:t>0.8</a:t>
                      </a:r>
                      <a:endParaRPr lang="en-US" altLang="en-US" sz="1200"/>
                    </a:p>
                  </a:txBody>
                  <a:tcPr marL="12700" marR="12700" marT="12700" vert="horz" anchor="ctr" anchorCtr="0"/>
                </a:tc>
              </a:tr>
              <a:tr h="231140">
                <a:tc>
                  <a:txBody>
                    <a:bodyPr/>
                    <a:p>
                      <a:pPr indent="0" algn="ctr">
                        <a:buNone/>
                      </a:pPr>
                      <a:r>
                        <a:rPr lang="en-US" sz="1200"/>
                        <a:t>10</a:t>
                      </a:r>
                      <a:endParaRPr lang="en-US" altLang="en-US" sz="1200"/>
                    </a:p>
                  </a:txBody>
                  <a:tcPr marL="12700" marR="12700" marT="12700" vert="horz" anchor="ctr" anchorCtr="0"/>
                </a:tc>
                <a:tc>
                  <a:txBody>
                    <a:bodyPr/>
                    <a:p>
                      <a:pPr indent="0" algn="ctr">
                        <a:buNone/>
                      </a:pPr>
                      <a:r>
                        <a:rPr lang="zh-CN" sz="1200"/>
                        <a:t>无线收发模块</a:t>
                      </a:r>
                      <a:endParaRPr lang="zh-CN" altLang="en-US" sz="1200"/>
                    </a:p>
                  </a:txBody>
                  <a:tcPr marL="12700" marR="12700" marT="12700" vert="horz" anchor="ctr" anchorCtr="0"/>
                </a:tc>
                <a:tc>
                  <a:txBody>
                    <a:bodyPr/>
                    <a:p>
                      <a:pPr indent="0" algn="ctr">
                        <a:buNone/>
                      </a:pPr>
                      <a:r>
                        <a:rPr lang="en-US" sz="1200"/>
                        <a:t>/</a:t>
                      </a:r>
                      <a:endParaRPr lang="en-US" altLang="en-US" sz="1200"/>
                    </a:p>
                  </a:txBody>
                  <a:tcPr marL="12700" marR="12700" marT="12700" vert="horz" anchor="ctr" anchorCtr="0"/>
                </a:tc>
                <a:tc>
                  <a:txBody>
                    <a:bodyPr/>
                    <a:p>
                      <a:pPr indent="0" algn="ctr">
                        <a:buNone/>
                      </a:pPr>
                      <a:r>
                        <a:rPr lang="en-US" sz="1200"/>
                        <a:t>4</a:t>
                      </a:r>
                      <a:endParaRPr lang="en-US" altLang="en-US" sz="1200"/>
                    </a:p>
                  </a:txBody>
                  <a:tcPr marL="12700" marR="12700" marT="12700" vert="horz" anchor="ctr" anchorCtr="0"/>
                </a:tc>
                <a:tc>
                  <a:txBody>
                    <a:bodyPr/>
                    <a:p>
                      <a:pPr indent="0" algn="ctr">
                        <a:buNone/>
                      </a:pPr>
                      <a:r>
                        <a:rPr lang="en-US" sz="1200"/>
                        <a:t>0.5</a:t>
                      </a:r>
                      <a:endParaRPr lang="en-US" altLang="en-US" sz="1200"/>
                    </a:p>
                  </a:txBody>
                  <a:tcPr marL="12700" marR="12700" marT="12700" vert="horz" anchor="ctr" anchorCtr="0"/>
                </a:tc>
                <a:tc>
                  <a:txBody>
                    <a:bodyPr/>
                    <a:p>
                      <a:pPr indent="0" algn="ctr">
                        <a:buNone/>
                      </a:pPr>
                      <a:r>
                        <a:rPr lang="en-US" sz="1200"/>
                        <a:t>2</a:t>
                      </a:r>
                      <a:endParaRPr lang="en-US" altLang="en-US" sz="1200"/>
                    </a:p>
                  </a:txBody>
                  <a:tcPr marL="12700" marR="12700" marT="12700" vert="horz" anchor="ctr" anchorCtr="0"/>
                </a:tc>
              </a:tr>
              <a:tr h="416560">
                <a:tc>
                  <a:txBody>
                    <a:bodyPr/>
                    <a:p>
                      <a:pPr indent="0" algn="ctr">
                        <a:buNone/>
                      </a:pPr>
                      <a:r>
                        <a:rPr lang="en-US" sz="1200"/>
                        <a:t>11</a:t>
                      </a:r>
                      <a:endParaRPr lang="en-US" altLang="en-US" sz="1200"/>
                    </a:p>
                  </a:txBody>
                  <a:tcPr marL="12700" marR="12700" marT="12700" vert="horz" anchor="ctr" anchorCtr="0"/>
                </a:tc>
                <a:tc>
                  <a:txBody>
                    <a:bodyPr/>
                    <a:p>
                      <a:pPr indent="0" algn="ctr">
                        <a:buNone/>
                      </a:pPr>
                      <a:r>
                        <a:rPr lang="zh-CN" sz="1200"/>
                        <a:t>配套工具包（前端器械，套筒等）</a:t>
                      </a:r>
                      <a:endParaRPr lang="zh-CN" altLang="en-US" sz="1200"/>
                    </a:p>
                  </a:txBody>
                  <a:tcPr marL="12700" marR="12700" marT="12700" vert="horz" anchor="ctr" anchorCtr="0"/>
                </a:tc>
                <a:tc>
                  <a:txBody>
                    <a:bodyPr/>
                    <a:p>
                      <a:pPr indent="0" algn="ctr">
                        <a:buNone/>
                      </a:pPr>
                      <a:r>
                        <a:rPr lang="en-US" sz="1200"/>
                        <a:t>/</a:t>
                      </a:r>
                      <a:endParaRPr lang="en-US" altLang="en-US" sz="1200"/>
                    </a:p>
                  </a:txBody>
                  <a:tcPr marL="12700" marR="12700" marT="12700" vert="horz" anchor="ctr" anchorCtr="0"/>
                </a:tc>
                <a:tc>
                  <a:txBody>
                    <a:bodyPr/>
                    <a:p>
                      <a:pPr indent="0" algn="ctr">
                        <a:buNone/>
                      </a:pPr>
                      <a:r>
                        <a:rPr lang="en-US" sz="1200"/>
                        <a:t>4</a:t>
                      </a:r>
                      <a:endParaRPr lang="en-US" altLang="en-US" sz="1200"/>
                    </a:p>
                  </a:txBody>
                  <a:tcPr marL="12700" marR="12700" marT="12700" vert="horz" anchor="ctr" anchorCtr="0"/>
                </a:tc>
                <a:tc>
                  <a:txBody>
                    <a:bodyPr/>
                    <a:p>
                      <a:pPr indent="0" algn="ctr">
                        <a:buNone/>
                      </a:pPr>
                      <a:r>
                        <a:rPr lang="en-US" sz="1200"/>
                        <a:t>7</a:t>
                      </a:r>
                      <a:endParaRPr lang="en-US" altLang="en-US" sz="1200"/>
                    </a:p>
                  </a:txBody>
                  <a:tcPr marL="12700" marR="12700" marT="12700" vert="horz" anchor="ctr" anchorCtr="0"/>
                </a:tc>
                <a:tc>
                  <a:txBody>
                    <a:bodyPr/>
                    <a:p>
                      <a:pPr indent="0" algn="ctr">
                        <a:buNone/>
                      </a:pPr>
                      <a:r>
                        <a:rPr lang="en-US" sz="1200"/>
                        <a:t>28</a:t>
                      </a:r>
                      <a:endParaRPr lang="en-US" altLang="en-US" sz="1200"/>
                    </a:p>
                  </a:txBody>
                  <a:tcPr marL="12700" marR="12700" marT="12700" vert="horz" anchor="ctr" anchorCtr="0"/>
                </a:tc>
              </a:tr>
              <a:tr h="231140">
                <a:tc>
                  <a:txBody>
                    <a:bodyPr/>
                    <a:p>
                      <a:pPr indent="0" algn="ctr">
                        <a:buNone/>
                      </a:pPr>
                      <a:r>
                        <a:rPr lang="en-US" sz="1200"/>
                        <a:t>12</a:t>
                      </a:r>
                      <a:endParaRPr lang="en-US" altLang="en-US" sz="1200"/>
                    </a:p>
                  </a:txBody>
                  <a:tcPr marL="12700" marR="12700" marT="12700" vert="horz" anchor="ctr" anchorCtr="0"/>
                </a:tc>
                <a:tc>
                  <a:txBody>
                    <a:bodyPr/>
                    <a:p>
                      <a:pPr indent="0" algn="ctr">
                        <a:buNone/>
                      </a:pPr>
                      <a:r>
                        <a:rPr lang="zh-CN" sz="1200"/>
                        <a:t>双目相机</a:t>
                      </a:r>
                      <a:endParaRPr lang="zh-CN" altLang="en-US" sz="1200"/>
                    </a:p>
                  </a:txBody>
                  <a:tcPr marL="12700" marR="12700" marT="12700" vert="horz" anchor="ctr" anchorCtr="0"/>
                </a:tc>
                <a:tc>
                  <a:txBody>
                    <a:bodyPr/>
                    <a:p>
                      <a:pPr indent="0" algn="ctr">
                        <a:buNone/>
                      </a:pPr>
                      <a:r>
                        <a:rPr lang="en-US" sz="1200"/>
                        <a:t>/</a:t>
                      </a:r>
                      <a:endParaRPr lang="en-US" altLang="en-US" sz="1200"/>
                    </a:p>
                  </a:txBody>
                  <a:tcPr marL="12700" marR="12700" marT="12700" vert="horz" anchor="ctr" anchorCtr="0"/>
                </a:tc>
                <a:tc>
                  <a:txBody>
                    <a:bodyPr/>
                    <a:p>
                      <a:pPr indent="0" algn="ctr">
                        <a:buNone/>
                      </a:pPr>
                      <a:r>
                        <a:rPr lang="en-US" sz="1200"/>
                        <a:t>4</a:t>
                      </a:r>
                      <a:endParaRPr lang="en-US" altLang="en-US" sz="1200"/>
                    </a:p>
                  </a:txBody>
                  <a:tcPr marL="12700" marR="12700" marT="12700" vert="horz" anchor="ctr" anchorCtr="0"/>
                </a:tc>
                <a:tc>
                  <a:txBody>
                    <a:bodyPr/>
                    <a:p>
                      <a:pPr indent="0" algn="ctr">
                        <a:buNone/>
                      </a:pPr>
                      <a:r>
                        <a:rPr lang="en-US" sz="1200"/>
                        <a:t>16</a:t>
                      </a:r>
                      <a:endParaRPr lang="en-US" altLang="en-US" sz="1200"/>
                    </a:p>
                  </a:txBody>
                  <a:tcPr marL="12700" marR="12700" marT="12700" vert="horz" anchor="ctr" anchorCtr="0"/>
                </a:tc>
                <a:tc>
                  <a:txBody>
                    <a:bodyPr/>
                    <a:p>
                      <a:pPr indent="0" algn="ctr">
                        <a:buNone/>
                      </a:pPr>
                      <a:r>
                        <a:rPr lang="en-US" sz="1200"/>
                        <a:t>64</a:t>
                      </a:r>
                      <a:endParaRPr lang="en-US" altLang="en-US" sz="1200"/>
                    </a:p>
                  </a:txBody>
                  <a:tcPr marL="12700" marR="12700" marT="12700" vert="horz" anchor="ctr" anchorCtr="0"/>
                </a:tc>
              </a:tr>
              <a:tr h="230505">
                <a:tc>
                  <a:txBody>
                    <a:bodyPr/>
                    <a:p>
                      <a:pPr indent="0" algn="ctr">
                        <a:buNone/>
                      </a:pPr>
                      <a:r>
                        <a:rPr lang="en-US" sz="1200"/>
                        <a:t>13</a:t>
                      </a:r>
                      <a:endParaRPr lang="en-US" altLang="en-US" sz="1200"/>
                    </a:p>
                  </a:txBody>
                  <a:tcPr marL="12700" marR="12700" marT="12700" vert="horz" anchor="ctr" anchorCtr="0"/>
                </a:tc>
                <a:tc>
                  <a:txBody>
                    <a:bodyPr/>
                    <a:p>
                      <a:pPr indent="0" algn="ctr">
                        <a:buNone/>
                      </a:pPr>
                      <a:r>
                        <a:rPr lang="zh-CN" sz="1200"/>
                        <a:t>反光球</a:t>
                      </a:r>
                      <a:endParaRPr lang="zh-CN" altLang="en-US" sz="1200"/>
                    </a:p>
                  </a:txBody>
                  <a:tcPr marL="12700" marR="12700" marT="12700" vert="horz" anchor="ctr" anchorCtr="0"/>
                </a:tc>
                <a:tc>
                  <a:txBody>
                    <a:bodyPr/>
                    <a:p>
                      <a:pPr indent="0" algn="ctr">
                        <a:buNone/>
                      </a:pPr>
                      <a:r>
                        <a:rPr lang="en-US" sz="1200"/>
                        <a:t>/</a:t>
                      </a:r>
                      <a:endParaRPr lang="en-US" altLang="en-US" sz="1200"/>
                    </a:p>
                  </a:txBody>
                  <a:tcPr marL="12700" marR="12700" marT="12700" vert="horz" anchor="ctr" anchorCtr="0"/>
                </a:tc>
                <a:tc>
                  <a:txBody>
                    <a:bodyPr/>
                    <a:p>
                      <a:pPr indent="0" algn="ctr">
                        <a:buNone/>
                      </a:pPr>
                      <a:r>
                        <a:rPr lang="en-US" sz="1200"/>
                        <a:t>144</a:t>
                      </a:r>
                      <a:endParaRPr lang="en-US" altLang="en-US" sz="1200"/>
                    </a:p>
                  </a:txBody>
                  <a:tcPr marL="12700" marR="12700" marT="12700" vert="horz" anchor="ctr" anchorCtr="0"/>
                </a:tc>
                <a:tc>
                  <a:txBody>
                    <a:bodyPr/>
                    <a:p>
                      <a:pPr indent="0" algn="ctr">
                        <a:buNone/>
                      </a:pPr>
                      <a:r>
                        <a:rPr lang="en-US" sz="1200"/>
                        <a:t>0.3</a:t>
                      </a:r>
                      <a:endParaRPr lang="en-US" altLang="en-US" sz="1200"/>
                    </a:p>
                  </a:txBody>
                  <a:tcPr marL="12700" marR="12700" marT="12700" vert="horz" anchor="ctr" anchorCtr="0"/>
                </a:tc>
                <a:tc>
                  <a:txBody>
                    <a:bodyPr/>
                    <a:p>
                      <a:pPr indent="0" algn="ctr">
                        <a:buNone/>
                      </a:pPr>
                      <a:r>
                        <a:rPr lang="en-US" sz="1200"/>
                        <a:t>43.2</a:t>
                      </a:r>
                      <a:endParaRPr lang="en-US" altLang="en-US" sz="1200"/>
                    </a:p>
                  </a:txBody>
                  <a:tcPr marL="12700" marR="12700" marT="12700" vert="horz" anchor="ctr" anchorCtr="0"/>
                </a:tc>
              </a:tr>
              <a:tr h="231140">
                <a:tc>
                  <a:txBody>
                    <a:bodyPr/>
                    <a:p>
                      <a:pPr indent="0" algn="ctr">
                        <a:buNone/>
                      </a:pPr>
                      <a:r>
                        <a:rPr lang="en-US" sz="1200"/>
                        <a:t>14</a:t>
                      </a:r>
                      <a:endParaRPr lang="en-US" altLang="en-US" sz="1200"/>
                    </a:p>
                  </a:txBody>
                  <a:tcPr marL="12700" marR="12700" marT="12700" vert="horz" anchor="ctr" anchorCtr="0"/>
                </a:tc>
                <a:tc>
                  <a:txBody>
                    <a:bodyPr/>
                    <a:p>
                      <a:pPr indent="0" algn="ctr">
                        <a:buNone/>
                      </a:pPr>
                      <a:r>
                        <a:rPr lang="zh-CN" sz="1200"/>
                        <a:t>无线脚踏</a:t>
                      </a:r>
                      <a:endParaRPr lang="zh-CN" altLang="en-US" sz="1200"/>
                    </a:p>
                  </a:txBody>
                  <a:tcPr marL="12700" marR="12700" marT="12700" vert="horz" anchor="ctr" anchorCtr="0"/>
                </a:tc>
                <a:tc>
                  <a:txBody>
                    <a:bodyPr/>
                    <a:p>
                      <a:pPr indent="0" algn="ctr">
                        <a:buNone/>
                      </a:pPr>
                      <a:r>
                        <a:rPr lang="en-US" sz="1200"/>
                        <a:t>/</a:t>
                      </a:r>
                      <a:endParaRPr lang="en-US" altLang="en-US" sz="1200"/>
                    </a:p>
                  </a:txBody>
                  <a:tcPr marL="12700" marR="12700" marT="12700" vert="horz" anchor="ctr" anchorCtr="0"/>
                </a:tc>
                <a:tc>
                  <a:txBody>
                    <a:bodyPr/>
                    <a:p>
                      <a:pPr indent="0" algn="ctr">
                        <a:buNone/>
                      </a:pPr>
                      <a:r>
                        <a:rPr lang="en-US" sz="1200"/>
                        <a:t>4</a:t>
                      </a:r>
                      <a:endParaRPr lang="en-US" altLang="en-US" sz="1200"/>
                    </a:p>
                  </a:txBody>
                  <a:tcPr marL="12700" marR="12700" marT="12700" vert="horz" anchor="ctr" anchorCtr="0"/>
                </a:tc>
                <a:tc>
                  <a:txBody>
                    <a:bodyPr/>
                    <a:p>
                      <a:pPr indent="0" algn="ctr">
                        <a:buNone/>
                      </a:pPr>
                      <a:r>
                        <a:rPr lang="en-US" sz="1200"/>
                        <a:t>0.5</a:t>
                      </a:r>
                      <a:endParaRPr lang="en-US" altLang="en-US" sz="1200"/>
                    </a:p>
                  </a:txBody>
                  <a:tcPr marL="12700" marR="12700" marT="12700" vert="horz" anchor="ctr" anchorCtr="0"/>
                </a:tc>
                <a:tc>
                  <a:txBody>
                    <a:bodyPr/>
                    <a:p>
                      <a:pPr indent="0" algn="ctr">
                        <a:buNone/>
                      </a:pPr>
                      <a:r>
                        <a:rPr lang="en-US" sz="1200"/>
                        <a:t>2</a:t>
                      </a:r>
                      <a:endParaRPr lang="en-US" altLang="en-US" sz="1200"/>
                    </a:p>
                  </a:txBody>
                  <a:tcPr marL="12700" marR="12700" marT="12700" vert="horz" anchor="ctr" anchorCtr="0"/>
                </a:tc>
              </a:tr>
              <a:tr h="416560">
                <a:tc>
                  <a:txBody>
                    <a:bodyPr/>
                    <a:p>
                      <a:pPr indent="0" algn="ctr">
                        <a:buNone/>
                      </a:pPr>
                      <a:r>
                        <a:rPr lang="en-US" sz="1200"/>
                        <a:t>15</a:t>
                      </a:r>
                      <a:endParaRPr lang="en-US" altLang="en-US" sz="1200"/>
                    </a:p>
                  </a:txBody>
                  <a:tcPr marL="12700" marR="12700" marT="12700" vert="horz" anchor="ctr" anchorCtr="0"/>
                </a:tc>
                <a:tc>
                  <a:txBody>
                    <a:bodyPr/>
                    <a:p>
                      <a:pPr indent="0" algn="ctr">
                        <a:buNone/>
                      </a:pPr>
                      <a:r>
                        <a:rPr lang="zh-CN" sz="1200"/>
                        <a:t>电子（电子物料，PCB打样）</a:t>
                      </a:r>
                      <a:endParaRPr lang="zh-CN" altLang="en-US" sz="1200"/>
                    </a:p>
                  </a:txBody>
                  <a:tcPr marL="12700" marR="12700" marT="12700" vert="horz" anchor="ctr" anchorCtr="0"/>
                </a:tc>
                <a:tc>
                  <a:txBody>
                    <a:bodyPr/>
                    <a:p>
                      <a:pPr indent="0" algn="ctr">
                        <a:buNone/>
                      </a:pPr>
                      <a:r>
                        <a:rPr lang="en-US" sz="1200"/>
                        <a:t>/</a:t>
                      </a:r>
                      <a:endParaRPr lang="en-US" altLang="en-US" sz="1200"/>
                    </a:p>
                  </a:txBody>
                  <a:tcPr marL="12700" marR="12700" marT="12700" vert="horz" anchor="ctr" anchorCtr="0"/>
                </a:tc>
                <a:tc>
                  <a:txBody>
                    <a:bodyPr/>
                    <a:p>
                      <a:pPr indent="0" algn="ctr">
                        <a:buNone/>
                      </a:pPr>
                      <a:r>
                        <a:rPr lang="en-US" sz="1200"/>
                        <a:t>4</a:t>
                      </a:r>
                      <a:endParaRPr lang="en-US" altLang="en-US" sz="1200"/>
                    </a:p>
                  </a:txBody>
                  <a:tcPr marL="12700" marR="12700" marT="12700" vert="horz" anchor="ctr" anchorCtr="0"/>
                </a:tc>
                <a:tc>
                  <a:txBody>
                    <a:bodyPr/>
                    <a:p>
                      <a:pPr indent="0" algn="ctr">
                        <a:buNone/>
                      </a:pPr>
                      <a:r>
                        <a:rPr lang="en-US" sz="1200"/>
                        <a:t>1</a:t>
                      </a:r>
                      <a:endParaRPr lang="en-US" altLang="en-US" sz="1200"/>
                    </a:p>
                  </a:txBody>
                  <a:tcPr marL="12700" marR="12700" marT="12700" vert="horz" anchor="ctr" anchorCtr="0"/>
                </a:tc>
                <a:tc>
                  <a:txBody>
                    <a:bodyPr/>
                    <a:p>
                      <a:pPr indent="0" algn="ctr">
                        <a:buNone/>
                      </a:pPr>
                      <a:r>
                        <a:rPr lang="en-US" sz="1200"/>
                        <a:t>4</a:t>
                      </a:r>
                      <a:endParaRPr lang="en-US" altLang="en-US" sz="1200"/>
                    </a:p>
                  </a:txBody>
                  <a:tcPr marL="12700" marR="12700" marT="12700" vert="horz" anchor="ctr" anchorCtr="0"/>
                </a:tc>
              </a:tr>
              <a:tr h="231140">
                <a:tc>
                  <a:txBody>
                    <a:bodyPr/>
                    <a:p>
                      <a:pPr indent="0" algn="ctr">
                        <a:buNone/>
                      </a:pPr>
                      <a:r>
                        <a:rPr lang="en-US" sz="1200"/>
                        <a:t>16</a:t>
                      </a:r>
                      <a:endParaRPr lang="en-US" altLang="en-US" sz="1200"/>
                    </a:p>
                  </a:txBody>
                  <a:tcPr marL="12700" marR="12700" marT="12700" vert="horz" anchor="ctr" anchorCtr="0"/>
                </a:tc>
                <a:tc>
                  <a:txBody>
                    <a:bodyPr/>
                    <a:p>
                      <a:pPr indent="0" algn="ctr">
                        <a:buNone/>
                      </a:pPr>
                      <a:r>
                        <a:rPr lang="zh-CN" sz="1200"/>
                        <a:t>测试用设备（研发用）</a:t>
                      </a:r>
                      <a:endParaRPr lang="zh-CN" altLang="en-US" sz="1200"/>
                    </a:p>
                  </a:txBody>
                  <a:tcPr marL="12700" marR="12700" marT="12700" vert="horz" anchor="ctr" anchorCtr="0"/>
                </a:tc>
                <a:tc>
                  <a:txBody>
                    <a:bodyPr/>
                    <a:p>
                      <a:pPr indent="0" algn="ctr">
                        <a:buNone/>
                      </a:pPr>
                      <a:r>
                        <a:rPr lang="en-US" sz="1200"/>
                        <a:t>/</a:t>
                      </a:r>
                      <a:endParaRPr lang="en-US" altLang="en-US" sz="1200"/>
                    </a:p>
                  </a:txBody>
                  <a:tcPr marL="12700" marR="12700" marT="12700" vert="horz" anchor="ctr" anchorCtr="0"/>
                </a:tc>
                <a:tc>
                  <a:txBody>
                    <a:bodyPr/>
                    <a:p>
                      <a:pPr indent="0" algn="ctr">
                        <a:buNone/>
                      </a:pPr>
                      <a:r>
                        <a:rPr lang="en-US" sz="1200"/>
                        <a:t>1</a:t>
                      </a:r>
                      <a:endParaRPr lang="en-US" altLang="en-US" sz="1200"/>
                    </a:p>
                  </a:txBody>
                  <a:tcPr marL="12700" marR="12700" marT="12700" vert="horz" anchor="ctr" anchorCtr="0"/>
                </a:tc>
                <a:tc>
                  <a:txBody>
                    <a:bodyPr/>
                    <a:p>
                      <a:pPr indent="0" algn="ctr">
                        <a:buNone/>
                      </a:pPr>
                      <a:r>
                        <a:rPr lang="en-US" sz="1200"/>
                        <a:t>3</a:t>
                      </a:r>
                      <a:endParaRPr lang="en-US" altLang="en-US" sz="1200"/>
                    </a:p>
                  </a:txBody>
                  <a:tcPr marL="12700" marR="12700" marT="12700" vert="horz" anchor="ctr" anchorCtr="0"/>
                </a:tc>
                <a:tc>
                  <a:txBody>
                    <a:bodyPr/>
                    <a:p>
                      <a:pPr indent="0" algn="ctr">
                        <a:buNone/>
                      </a:pPr>
                      <a:r>
                        <a:rPr lang="en-US" sz="1200"/>
                        <a:t>3</a:t>
                      </a:r>
                      <a:endParaRPr lang="en-US" altLang="en-US" sz="1200"/>
                    </a:p>
                  </a:txBody>
                  <a:tcPr marL="12700" marR="12700" marT="12700" vert="horz" anchor="ctr" anchorCtr="0"/>
                </a:tc>
              </a:tr>
              <a:tr h="241300">
                <a:tc>
                  <a:txBody>
                    <a:bodyPr/>
                    <a:p>
                      <a:pPr indent="0" algn="ctr">
                        <a:buNone/>
                      </a:pPr>
                      <a:r>
                        <a:rPr lang="en-US" sz="1200"/>
                        <a:t>17</a:t>
                      </a:r>
                      <a:endParaRPr lang="en-US" altLang="en-US" sz="1200"/>
                    </a:p>
                  </a:txBody>
                  <a:tcPr marL="12700" marR="12700" marT="12700" vert="horz" anchor="ctr" anchorCtr="0"/>
                </a:tc>
                <a:tc>
                  <a:txBody>
                    <a:bodyPr/>
                    <a:p>
                      <a:pPr indent="0" algn="ctr">
                        <a:buNone/>
                      </a:pPr>
                      <a:r>
                        <a:rPr lang="zh-CN" sz="1200"/>
                        <a:t>台车工业设计（</a:t>
                      </a:r>
                      <a:r>
                        <a:rPr lang="en-US" altLang="zh-CN" sz="1200"/>
                        <a:t>ID+MD)</a:t>
                      </a:r>
                      <a:endParaRPr lang="en-US" altLang="zh-CN" sz="1200"/>
                    </a:p>
                  </a:txBody>
                  <a:tcPr marL="12700" marR="12700" marT="12700" vert="horz" anchor="ctr" anchorCtr="0"/>
                </a:tc>
                <a:tc>
                  <a:txBody>
                    <a:bodyPr/>
                    <a:p>
                      <a:pPr indent="0" algn="ctr">
                        <a:buNone/>
                      </a:pPr>
                      <a:r>
                        <a:rPr lang="en-US" sz="1200"/>
                        <a:t>/</a:t>
                      </a:r>
                      <a:endParaRPr lang="en-US" altLang="en-US" sz="1200"/>
                    </a:p>
                  </a:txBody>
                  <a:tcPr marL="12700" marR="12700" marT="12700" vert="horz" anchor="ctr" anchorCtr="0"/>
                </a:tc>
                <a:tc>
                  <a:txBody>
                    <a:bodyPr/>
                    <a:p>
                      <a:pPr indent="0" algn="ctr">
                        <a:buNone/>
                      </a:pPr>
                      <a:r>
                        <a:rPr lang="en-US" sz="1200"/>
                        <a:t>1</a:t>
                      </a:r>
                      <a:endParaRPr lang="en-US" altLang="en-US" sz="1200"/>
                    </a:p>
                  </a:txBody>
                  <a:tcPr marL="12700" marR="12700" marT="12700" vert="horz" anchor="ctr" anchorCtr="0"/>
                </a:tc>
                <a:tc>
                  <a:txBody>
                    <a:bodyPr/>
                    <a:p>
                      <a:pPr indent="0" algn="ctr">
                        <a:buNone/>
                      </a:pPr>
                      <a:r>
                        <a:rPr lang="en-US" sz="1200">
                          <a:solidFill>
                            <a:srgbClr val="FF0000"/>
                          </a:solidFill>
                        </a:rPr>
                        <a:t>25</a:t>
                      </a:r>
                      <a:endParaRPr lang="en-US" altLang="en-US" sz="1200">
                        <a:solidFill>
                          <a:srgbClr val="FF0000"/>
                        </a:solidFill>
                      </a:endParaRPr>
                    </a:p>
                  </a:txBody>
                  <a:tcPr marL="12700" marR="12700" marT="12700" vert="horz" anchor="ctr" anchorCtr="0"/>
                </a:tc>
                <a:tc>
                  <a:txBody>
                    <a:bodyPr/>
                    <a:p>
                      <a:pPr indent="0" algn="ctr">
                        <a:buNone/>
                      </a:pPr>
                      <a:r>
                        <a:rPr lang="en-US" sz="1200">
                          <a:solidFill>
                            <a:srgbClr val="FF0000"/>
                          </a:solidFill>
                        </a:rPr>
                        <a:t>25</a:t>
                      </a:r>
                      <a:endParaRPr lang="en-US" altLang="en-US" sz="1200">
                        <a:solidFill>
                          <a:srgbClr val="FF0000"/>
                        </a:solidFill>
                      </a:endParaRPr>
                    </a:p>
                  </a:txBody>
                  <a:tcPr marL="12700" marR="12700" marT="12700" vert="horz" anchor="ctr" anchorCtr="0"/>
                </a:tc>
              </a:tr>
            </a:tbl>
          </a:graphicData>
        </a:graphic>
      </p:graphicFrame>
    </p:spTree>
  </p:cSld>
  <p:clrMapOvr>
    <a:masterClrMapping/>
  </p:clrMapOvr>
  <p:transition advClick="0" advTm="0">
    <p:rand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1042670" y="467360"/>
            <a:ext cx="556895" cy="408305"/>
          </a:xfrm>
          <a:prstGeom prst="roundRect">
            <a:avLst>
              <a:gd name="adj" fmla="val 6594"/>
            </a:avLst>
          </a:prstGeom>
          <a:solidFill>
            <a:srgbClr val="26158C">
              <a:alpha val="80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latin typeface="等线" panose="02010600030101010101" pitchFamily="2" charset="-122"/>
              <a:ea typeface="等线" panose="02010600030101010101" pitchFamily="2" charset="-122"/>
              <a:cs typeface="字魂57号-创细黑" panose="00000500000000000000" charset="-122"/>
            </a:endParaRPr>
          </a:p>
        </p:txBody>
      </p:sp>
      <p:sp>
        <p:nvSpPr>
          <p:cNvPr id="9" name="文本框 8"/>
          <p:cNvSpPr txBox="1"/>
          <p:nvPr/>
        </p:nvSpPr>
        <p:spPr>
          <a:xfrm>
            <a:off x="1822450" y="467360"/>
            <a:ext cx="2878455" cy="398780"/>
          </a:xfrm>
          <a:prstGeom prst="rect">
            <a:avLst/>
          </a:prstGeom>
          <a:noFill/>
        </p:spPr>
        <p:txBody>
          <a:bodyPr wrap="square" rtlCol="0">
            <a:spAutoFit/>
          </a:bodyPr>
          <a:lstStyle/>
          <a:p>
            <a:pPr algn="dist"/>
            <a:r>
              <a:rPr lang="zh-CN" altLang="en-US" sz="2000" dirty="0">
                <a:solidFill>
                  <a:srgbClr val="26158C"/>
                </a:solidFill>
                <a:latin typeface="等线" panose="02010600030101010101" pitchFamily="2" charset="-122"/>
                <a:ea typeface="等线" panose="02010600030101010101" pitchFamily="2" charset="-122"/>
                <a:cs typeface="+mn-ea"/>
                <a:sym typeface="+mn-lt"/>
              </a:rPr>
              <a:t>预算与资金投入</a:t>
            </a:r>
            <a:endParaRPr lang="zh-CN" altLang="en-US" sz="2000" dirty="0">
              <a:solidFill>
                <a:srgbClr val="26158C"/>
              </a:solidFill>
              <a:latin typeface="等线" panose="02010600030101010101" pitchFamily="2" charset="-122"/>
              <a:ea typeface="等线" panose="02010600030101010101" pitchFamily="2" charset="-122"/>
              <a:cs typeface="+mn-ea"/>
              <a:sym typeface="+mn-lt"/>
            </a:endParaRPr>
          </a:p>
        </p:txBody>
      </p:sp>
      <p:sp>
        <p:nvSpPr>
          <p:cNvPr id="10" name="圆角矩形 9"/>
          <p:cNvSpPr/>
          <p:nvPr/>
        </p:nvSpPr>
        <p:spPr>
          <a:xfrm>
            <a:off x="836295" y="355600"/>
            <a:ext cx="556895" cy="408305"/>
          </a:xfrm>
          <a:prstGeom prst="roundRect">
            <a:avLst>
              <a:gd name="adj" fmla="val 6594"/>
            </a:avLst>
          </a:prstGeom>
          <a:solidFill>
            <a:srgbClr val="26158C">
              <a:alpha val="35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latin typeface="等线" panose="02010600030101010101" pitchFamily="2" charset="-122"/>
              <a:ea typeface="等线" panose="02010600030101010101" pitchFamily="2" charset="-122"/>
              <a:cs typeface="字魂57号-创细黑" panose="00000500000000000000" charset="-122"/>
            </a:endParaRPr>
          </a:p>
        </p:txBody>
      </p:sp>
      <p:sp>
        <p:nvSpPr>
          <p:cNvPr id="12" name="文本框 11"/>
          <p:cNvSpPr txBox="1"/>
          <p:nvPr/>
        </p:nvSpPr>
        <p:spPr>
          <a:xfrm>
            <a:off x="836228" y="1428353"/>
            <a:ext cx="1527571" cy="369332"/>
          </a:xfrm>
          <a:prstGeom prst="rect">
            <a:avLst/>
          </a:prstGeom>
          <a:noFill/>
        </p:spPr>
        <p:txBody>
          <a:bodyPr wrap="square" rtlCol="0">
            <a:spAutoFit/>
          </a:bodyPr>
          <a:p>
            <a:r>
              <a:rPr lang="zh-CN" altLang="en-US" b="1" dirty="0">
                <a:latin typeface="等线" panose="02010600030101010101" pitchFamily="2" charset="-122"/>
                <a:ea typeface="等线" panose="02010600030101010101" pitchFamily="2" charset="-122"/>
              </a:rPr>
              <a:t>人工</a:t>
            </a:r>
            <a:endParaRPr lang="zh-CN" altLang="en-US" b="1" dirty="0">
              <a:latin typeface="等线" panose="02010600030101010101" pitchFamily="2" charset="-122"/>
              <a:ea typeface="等线" panose="02010600030101010101" pitchFamily="2" charset="-122"/>
            </a:endParaRPr>
          </a:p>
        </p:txBody>
      </p:sp>
      <p:graphicFrame>
        <p:nvGraphicFramePr>
          <p:cNvPr id="7" name="表格 6"/>
          <p:cNvGraphicFramePr/>
          <p:nvPr>
            <p:custDataLst>
              <p:tags r:id="rId1"/>
            </p:custDataLst>
          </p:nvPr>
        </p:nvGraphicFramePr>
        <p:xfrm>
          <a:off x="836612" y="1951355"/>
          <a:ext cx="8047038" cy="863600"/>
        </p:xfrm>
        <a:graphic>
          <a:graphicData uri="http://schemas.openxmlformats.org/drawingml/2006/table">
            <a:tbl>
              <a:tblPr firstRow="1" bandRow="1">
                <a:tableStyleId>{5C22544A-7EE6-4342-B048-85BDC9FD1C3A}</a:tableStyleId>
              </a:tblPr>
              <a:tblGrid>
                <a:gridCol w="2598738"/>
                <a:gridCol w="908050"/>
                <a:gridCol w="908050"/>
                <a:gridCol w="908050"/>
                <a:gridCol w="908050"/>
                <a:gridCol w="908050"/>
                <a:gridCol w="908050"/>
              </a:tblGrid>
              <a:tr h="215900">
                <a:tc rowSpan="2">
                  <a:txBody>
                    <a:bodyPr/>
                    <a:p>
                      <a:pPr indent="0" algn="ctr">
                        <a:buNone/>
                      </a:pPr>
                      <a:r>
                        <a:rPr lang="zh-CN" sz="1400" b="1">
                          <a:solidFill>
                            <a:srgbClr val="000000"/>
                          </a:solidFill>
                          <a:latin typeface="Arial" panose="020B0604020202020204" pitchFamily="34" charset="0"/>
                          <a:ea typeface="等线" panose="02010600030101010101" pitchFamily="2" charset="-122"/>
                        </a:rPr>
                        <a:t>项目生命周期</a:t>
                      </a:r>
                      <a:endParaRPr lang="en-US" altLang="en-US" sz="1400" b="1">
                        <a:solidFill>
                          <a:srgbClr val="000000"/>
                        </a:solidFill>
                        <a:latin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D966"/>
                    </a:solidFill>
                  </a:tcPr>
                </a:tc>
                <a:tc>
                  <a:txBody>
                    <a:bodyPr/>
                    <a:p>
                      <a:pPr indent="0" algn="ctr">
                        <a:buNone/>
                      </a:pPr>
                      <a:r>
                        <a:rPr lang="zh-CN" sz="1400" b="1">
                          <a:solidFill>
                            <a:srgbClr val="000000"/>
                          </a:solidFill>
                          <a:latin typeface="Arial" panose="020B0604020202020204" pitchFamily="34" charset="0"/>
                          <a:ea typeface="等线" panose="02010600030101010101" pitchFamily="2" charset="-122"/>
                        </a:rPr>
                        <a:t>一阶</a:t>
                      </a:r>
                      <a:endParaRPr lang="en-US" altLang="en-US" sz="1400" b="1">
                        <a:solidFill>
                          <a:srgbClr val="000000"/>
                        </a:solidFill>
                        <a:latin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D966"/>
                    </a:solidFill>
                  </a:tcPr>
                </a:tc>
                <a:tc>
                  <a:txBody>
                    <a:bodyPr/>
                    <a:p>
                      <a:pPr indent="0" algn="ctr">
                        <a:buNone/>
                      </a:pPr>
                      <a:r>
                        <a:rPr lang="zh-CN" sz="1400" b="1">
                          <a:solidFill>
                            <a:srgbClr val="000000"/>
                          </a:solidFill>
                          <a:latin typeface="Arial" panose="020B0604020202020204" pitchFamily="34" charset="0"/>
                          <a:ea typeface="等线" panose="02010600030101010101" pitchFamily="2" charset="-122"/>
                        </a:rPr>
                        <a:t>二阶</a:t>
                      </a:r>
                      <a:endParaRPr lang="en-US" altLang="en-US" sz="1400" b="1">
                        <a:solidFill>
                          <a:srgbClr val="000000"/>
                        </a:solidFill>
                        <a:latin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D966"/>
                    </a:solidFill>
                  </a:tcPr>
                </a:tc>
                <a:tc>
                  <a:txBody>
                    <a:bodyPr/>
                    <a:p>
                      <a:pPr indent="0" algn="ctr">
                        <a:buNone/>
                      </a:pPr>
                      <a:r>
                        <a:rPr lang="zh-CN" sz="1400" b="1">
                          <a:solidFill>
                            <a:srgbClr val="000000"/>
                          </a:solidFill>
                          <a:latin typeface="Arial" panose="020B0604020202020204" pitchFamily="34" charset="0"/>
                          <a:ea typeface="等线" panose="02010600030101010101" pitchFamily="2" charset="-122"/>
                        </a:rPr>
                        <a:t>三阶</a:t>
                      </a:r>
                      <a:endParaRPr lang="en-US" altLang="en-US" sz="1400" b="1">
                        <a:solidFill>
                          <a:srgbClr val="000000"/>
                        </a:solidFill>
                        <a:latin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D966"/>
                    </a:solidFill>
                  </a:tcPr>
                </a:tc>
                <a:tc>
                  <a:txBody>
                    <a:bodyPr/>
                    <a:p>
                      <a:pPr indent="0" algn="ctr">
                        <a:buNone/>
                      </a:pPr>
                      <a:r>
                        <a:rPr lang="zh-CN" sz="1400" b="1">
                          <a:solidFill>
                            <a:srgbClr val="000000"/>
                          </a:solidFill>
                          <a:latin typeface="Arial" panose="020B0604020202020204" pitchFamily="34" charset="0"/>
                          <a:ea typeface="等线" panose="02010600030101010101" pitchFamily="2" charset="-122"/>
                        </a:rPr>
                        <a:t>四阶</a:t>
                      </a:r>
                      <a:endParaRPr lang="en-US" altLang="en-US" sz="1400" b="1">
                        <a:solidFill>
                          <a:srgbClr val="000000"/>
                        </a:solidFill>
                        <a:latin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D966"/>
                    </a:solidFill>
                  </a:tcPr>
                </a:tc>
                <a:tc gridSpan="2">
                  <a:txBody>
                    <a:bodyPr/>
                    <a:p>
                      <a:pPr indent="0" algn="ctr">
                        <a:buNone/>
                      </a:pPr>
                      <a:r>
                        <a:rPr lang="zh-CN" sz="1400" b="1">
                          <a:solidFill>
                            <a:srgbClr val="000000"/>
                          </a:solidFill>
                          <a:latin typeface="Arial" panose="020B0604020202020204" pitchFamily="34" charset="0"/>
                          <a:ea typeface="等线" panose="02010600030101010101" pitchFamily="2" charset="-122"/>
                        </a:rPr>
                        <a:t>五阶</a:t>
                      </a:r>
                      <a:endParaRPr lang="en-US" altLang="en-US" sz="1400" b="1">
                        <a:solidFill>
                          <a:srgbClr val="000000"/>
                        </a:solidFill>
                        <a:latin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D966"/>
                    </a:solidFill>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r>
              <a:tr h="2159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p>
                      <a:pPr indent="0" algn="ctr">
                        <a:buNone/>
                      </a:pPr>
                      <a:r>
                        <a:rPr lang="zh-CN" sz="1400" b="1">
                          <a:solidFill>
                            <a:srgbClr val="000000"/>
                          </a:solidFill>
                          <a:latin typeface="Arial" panose="020B0604020202020204" pitchFamily="34" charset="0"/>
                          <a:ea typeface="等线" panose="02010600030101010101" pitchFamily="2" charset="-122"/>
                        </a:rPr>
                        <a:t>策划阶段</a:t>
                      </a:r>
                      <a:endParaRPr lang="en-US" altLang="en-US" sz="1400" b="1">
                        <a:solidFill>
                          <a:srgbClr val="000000"/>
                        </a:solidFill>
                        <a:latin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D966"/>
                    </a:solidFill>
                  </a:tcPr>
                </a:tc>
                <a:tc>
                  <a:txBody>
                    <a:bodyPr/>
                    <a:p>
                      <a:pPr indent="0" algn="ctr">
                        <a:buNone/>
                      </a:pPr>
                      <a:r>
                        <a:rPr lang="zh-CN" sz="1400" b="1">
                          <a:solidFill>
                            <a:srgbClr val="000000"/>
                          </a:solidFill>
                          <a:latin typeface="Arial" panose="020B0604020202020204" pitchFamily="34" charset="0"/>
                          <a:ea typeface="等线" panose="02010600030101010101" pitchFamily="2" charset="-122"/>
                        </a:rPr>
                        <a:t>输入与计划</a:t>
                      </a:r>
                      <a:endParaRPr lang="en-US" altLang="en-US" sz="1400" b="1">
                        <a:solidFill>
                          <a:srgbClr val="000000"/>
                        </a:solidFill>
                        <a:latin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D966"/>
                    </a:solidFill>
                  </a:tcPr>
                </a:tc>
                <a:tc>
                  <a:txBody>
                    <a:bodyPr/>
                    <a:p>
                      <a:pPr indent="0" algn="ctr">
                        <a:buNone/>
                      </a:pPr>
                      <a:r>
                        <a:rPr lang="zh-CN" sz="1400" b="1">
                          <a:solidFill>
                            <a:srgbClr val="000000"/>
                          </a:solidFill>
                          <a:latin typeface="Arial" panose="020B0604020202020204" pitchFamily="34" charset="0"/>
                          <a:ea typeface="等线" panose="02010600030101010101" pitchFamily="2" charset="-122"/>
                        </a:rPr>
                        <a:t>详细设计</a:t>
                      </a:r>
                      <a:endParaRPr lang="en-US" altLang="en-US" sz="1400" b="1">
                        <a:solidFill>
                          <a:srgbClr val="000000"/>
                        </a:solidFill>
                        <a:latin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D966"/>
                    </a:solidFill>
                  </a:tcPr>
                </a:tc>
                <a:tc>
                  <a:txBody>
                    <a:bodyPr/>
                    <a:p>
                      <a:pPr indent="0" algn="ctr">
                        <a:buNone/>
                      </a:pPr>
                      <a:r>
                        <a:rPr lang="zh-CN" sz="1400" b="1">
                          <a:solidFill>
                            <a:srgbClr val="000000"/>
                          </a:solidFill>
                          <a:latin typeface="Arial" panose="020B0604020202020204" pitchFamily="34" charset="0"/>
                          <a:ea typeface="等线" panose="02010600030101010101" pitchFamily="2" charset="-122"/>
                        </a:rPr>
                        <a:t>验证与确认</a:t>
                      </a:r>
                      <a:endParaRPr lang="en-US" altLang="en-US" sz="1400" b="1">
                        <a:solidFill>
                          <a:srgbClr val="000000"/>
                        </a:solidFill>
                        <a:latin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D966"/>
                    </a:solidFill>
                  </a:tcPr>
                </a:tc>
                <a:tc>
                  <a:txBody>
                    <a:bodyPr/>
                    <a:p>
                      <a:pPr indent="0" algn="ctr">
                        <a:buNone/>
                      </a:pPr>
                      <a:r>
                        <a:rPr lang="zh-CN" sz="1400" b="1">
                          <a:solidFill>
                            <a:srgbClr val="000000"/>
                          </a:solidFill>
                          <a:latin typeface="Arial" panose="020B0604020202020204" pitchFamily="34" charset="0"/>
                          <a:ea typeface="等线" panose="02010600030101010101" pitchFamily="2" charset="-122"/>
                        </a:rPr>
                        <a:t>临床</a:t>
                      </a:r>
                      <a:endParaRPr lang="en-US" altLang="en-US" sz="1400" b="1">
                        <a:solidFill>
                          <a:srgbClr val="000000"/>
                        </a:solidFill>
                        <a:latin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D966"/>
                    </a:solidFill>
                  </a:tcPr>
                </a:tc>
                <a:tc>
                  <a:txBody>
                    <a:bodyPr/>
                    <a:p>
                      <a:pPr indent="0" algn="ctr">
                        <a:buNone/>
                      </a:pPr>
                      <a:r>
                        <a:rPr lang="zh-CN" sz="1400" b="1">
                          <a:solidFill>
                            <a:srgbClr val="000000"/>
                          </a:solidFill>
                          <a:latin typeface="Arial" panose="020B0604020202020204" pitchFamily="34" charset="0"/>
                          <a:ea typeface="等线" panose="02010600030101010101" pitchFamily="2" charset="-122"/>
                        </a:rPr>
                        <a:t>注册申报</a:t>
                      </a:r>
                      <a:endParaRPr lang="en-US" altLang="en-US" sz="1400" b="1">
                        <a:solidFill>
                          <a:srgbClr val="000000"/>
                        </a:solidFill>
                        <a:latin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D966"/>
                    </a:solidFill>
                  </a:tcPr>
                </a:tc>
              </a:tr>
              <a:tr h="215900">
                <a:tc>
                  <a:txBody>
                    <a:bodyPr/>
                    <a:p>
                      <a:pPr indent="0" algn="ctr">
                        <a:buNone/>
                      </a:pPr>
                      <a:r>
                        <a:rPr lang="zh-CN" sz="1400" b="1">
                          <a:solidFill>
                            <a:srgbClr val="000000"/>
                          </a:solidFill>
                          <a:latin typeface="Arial" panose="020B0604020202020204" pitchFamily="34" charset="0"/>
                          <a:ea typeface="等线" panose="02010600030101010101" pitchFamily="2" charset="-122"/>
                        </a:rPr>
                        <a:t>阶段时长（月）</a:t>
                      </a:r>
                      <a:endParaRPr lang="en-US" altLang="en-US" sz="1400" b="1">
                        <a:solidFill>
                          <a:srgbClr val="000000"/>
                        </a:solidFill>
                        <a:latin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D966"/>
                    </a:solidFill>
                  </a:tcPr>
                </a:tc>
                <a:tc>
                  <a:txBody>
                    <a:bodyPr/>
                    <a:p>
                      <a:pPr indent="0" algn="ctr">
                        <a:buNone/>
                      </a:pPr>
                      <a:r>
                        <a:rPr lang="en-US" sz="1400" b="1">
                          <a:solidFill>
                            <a:srgbClr val="000000"/>
                          </a:solidFill>
                          <a:latin typeface="等线" panose="02010600030101010101" pitchFamily="2" charset="-122"/>
                        </a:rPr>
                        <a:t>2</a:t>
                      </a:r>
                      <a:endParaRPr lang="en-US" altLang="en-US" sz="1400" b="1">
                        <a:solidFill>
                          <a:srgbClr val="000000"/>
                        </a:solidFill>
                        <a:latin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D966"/>
                    </a:solidFill>
                  </a:tcPr>
                </a:tc>
                <a:tc>
                  <a:txBody>
                    <a:bodyPr/>
                    <a:p>
                      <a:pPr indent="0" algn="ctr">
                        <a:buNone/>
                      </a:pPr>
                      <a:r>
                        <a:rPr lang="en-US" sz="1400" b="1">
                          <a:solidFill>
                            <a:srgbClr val="000000"/>
                          </a:solidFill>
                          <a:latin typeface="等线" panose="02010600030101010101" pitchFamily="2" charset="-122"/>
                        </a:rPr>
                        <a:t>3</a:t>
                      </a:r>
                      <a:endParaRPr lang="en-US" altLang="en-US" sz="1400" b="1">
                        <a:solidFill>
                          <a:srgbClr val="000000"/>
                        </a:solidFill>
                        <a:latin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D966"/>
                    </a:solidFill>
                  </a:tcPr>
                </a:tc>
                <a:tc>
                  <a:txBody>
                    <a:bodyPr/>
                    <a:p>
                      <a:pPr indent="0" algn="ctr">
                        <a:buNone/>
                      </a:pPr>
                      <a:r>
                        <a:rPr lang="en-US" sz="1400" b="1">
                          <a:solidFill>
                            <a:srgbClr val="000000"/>
                          </a:solidFill>
                          <a:latin typeface="等线" panose="02010600030101010101" pitchFamily="2" charset="-122"/>
                        </a:rPr>
                        <a:t>4</a:t>
                      </a:r>
                      <a:endParaRPr lang="en-US" altLang="en-US" sz="1400" b="1">
                        <a:solidFill>
                          <a:srgbClr val="000000"/>
                        </a:solidFill>
                        <a:latin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D966"/>
                    </a:solidFill>
                  </a:tcPr>
                </a:tc>
                <a:tc>
                  <a:txBody>
                    <a:bodyPr/>
                    <a:p>
                      <a:pPr indent="0" algn="ctr">
                        <a:buNone/>
                      </a:pPr>
                      <a:r>
                        <a:rPr lang="en-US" sz="1400" b="1">
                          <a:solidFill>
                            <a:srgbClr val="000000"/>
                          </a:solidFill>
                          <a:latin typeface="等线" panose="02010600030101010101" pitchFamily="2" charset="-122"/>
                        </a:rPr>
                        <a:t>5</a:t>
                      </a:r>
                      <a:endParaRPr lang="en-US" altLang="en-US" sz="1400" b="1">
                        <a:solidFill>
                          <a:srgbClr val="000000"/>
                        </a:solidFill>
                        <a:latin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D966"/>
                    </a:solidFill>
                  </a:tcPr>
                </a:tc>
                <a:tc>
                  <a:txBody>
                    <a:bodyPr/>
                    <a:p>
                      <a:pPr indent="0" algn="ctr">
                        <a:buNone/>
                      </a:pPr>
                      <a:r>
                        <a:rPr lang="en-US" sz="1400" b="1">
                          <a:solidFill>
                            <a:srgbClr val="000000"/>
                          </a:solidFill>
                          <a:latin typeface="等线" panose="02010600030101010101" pitchFamily="2" charset="-122"/>
                        </a:rPr>
                        <a:t>20</a:t>
                      </a:r>
                      <a:endParaRPr lang="en-US" altLang="en-US" sz="1400" b="1">
                        <a:solidFill>
                          <a:srgbClr val="000000"/>
                        </a:solidFill>
                        <a:latin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D966"/>
                    </a:solidFill>
                  </a:tcPr>
                </a:tc>
                <a:tc>
                  <a:txBody>
                    <a:bodyPr/>
                    <a:p>
                      <a:pPr indent="0" algn="ctr">
                        <a:buNone/>
                      </a:pPr>
                      <a:r>
                        <a:rPr lang="en-US" sz="1400" b="1">
                          <a:solidFill>
                            <a:srgbClr val="000000"/>
                          </a:solidFill>
                          <a:latin typeface="等线" panose="02010600030101010101" pitchFamily="2" charset="-122"/>
                        </a:rPr>
                        <a:t>4</a:t>
                      </a:r>
                      <a:endParaRPr lang="en-US" altLang="en-US" sz="1400" b="1">
                        <a:solidFill>
                          <a:srgbClr val="000000"/>
                        </a:solidFill>
                        <a:latin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D966"/>
                    </a:solidFill>
                  </a:tcPr>
                </a:tc>
              </a:tr>
              <a:tr h="215900">
                <a:tc>
                  <a:txBody>
                    <a:bodyPr/>
                    <a:p>
                      <a:pPr indent="0" algn="ctr">
                        <a:buNone/>
                      </a:pPr>
                      <a:r>
                        <a:rPr lang="zh-CN" sz="1400" b="1">
                          <a:solidFill>
                            <a:srgbClr val="000000"/>
                          </a:solidFill>
                          <a:latin typeface="Arial" panose="020B0604020202020204" pitchFamily="34" charset="0"/>
                          <a:ea typeface="等线" panose="02010600030101010101" pitchFamily="2" charset="-122"/>
                        </a:rPr>
                        <a:t>阶段参与人数</a:t>
                      </a:r>
                      <a:endParaRPr lang="en-US" altLang="en-US" sz="1400" b="1">
                        <a:solidFill>
                          <a:srgbClr val="000000"/>
                        </a:solidFill>
                        <a:latin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D966"/>
                    </a:solidFill>
                  </a:tcPr>
                </a:tc>
                <a:tc>
                  <a:txBody>
                    <a:bodyPr/>
                    <a:p>
                      <a:pPr indent="0" algn="ctr">
                        <a:buNone/>
                      </a:pPr>
                      <a:r>
                        <a:rPr lang="en-US" sz="1400" b="1">
                          <a:solidFill>
                            <a:srgbClr val="000000"/>
                          </a:solidFill>
                          <a:latin typeface="等线" panose="02010600030101010101" pitchFamily="2" charset="-122"/>
                        </a:rPr>
                        <a:t>13</a:t>
                      </a:r>
                      <a:endParaRPr lang="en-US" altLang="en-US" sz="1400" b="1">
                        <a:solidFill>
                          <a:srgbClr val="000000"/>
                        </a:solidFill>
                        <a:latin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D966"/>
                    </a:solidFill>
                  </a:tcPr>
                </a:tc>
                <a:tc>
                  <a:txBody>
                    <a:bodyPr/>
                    <a:p>
                      <a:pPr indent="0" algn="ctr">
                        <a:buNone/>
                      </a:pPr>
                      <a:r>
                        <a:rPr lang="en-US" sz="1400" b="1">
                          <a:solidFill>
                            <a:srgbClr val="000000"/>
                          </a:solidFill>
                          <a:latin typeface="等线" panose="02010600030101010101" pitchFamily="2" charset="-122"/>
                        </a:rPr>
                        <a:t>20</a:t>
                      </a:r>
                      <a:endParaRPr lang="en-US" altLang="en-US" sz="1400" b="1">
                        <a:solidFill>
                          <a:srgbClr val="000000"/>
                        </a:solidFill>
                        <a:latin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D966"/>
                    </a:solidFill>
                  </a:tcPr>
                </a:tc>
                <a:tc>
                  <a:txBody>
                    <a:bodyPr/>
                    <a:p>
                      <a:pPr indent="0" algn="ctr">
                        <a:buNone/>
                      </a:pPr>
                      <a:r>
                        <a:rPr lang="en-US" sz="1400" b="1">
                          <a:solidFill>
                            <a:srgbClr val="000000"/>
                          </a:solidFill>
                          <a:latin typeface="等线" panose="02010600030101010101" pitchFamily="2" charset="-122"/>
                        </a:rPr>
                        <a:t>25</a:t>
                      </a:r>
                      <a:endParaRPr lang="en-US" altLang="en-US" sz="1400" b="1">
                        <a:solidFill>
                          <a:srgbClr val="000000"/>
                        </a:solidFill>
                        <a:latin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D966"/>
                    </a:solidFill>
                  </a:tcPr>
                </a:tc>
                <a:tc>
                  <a:txBody>
                    <a:bodyPr/>
                    <a:p>
                      <a:pPr indent="0" algn="ctr">
                        <a:buNone/>
                      </a:pPr>
                      <a:r>
                        <a:rPr lang="en-US" sz="1400" b="1">
                          <a:solidFill>
                            <a:srgbClr val="000000"/>
                          </a:solidFill>
                          <a:latin typeface="等线" panose="02010600030101010101" pitchFamily="2" charset="-122"/>
                        </a:rPr>
                        <a:t>28</a:t>
                      </a:r>
                      <a:endParaRPr lang="en-US" altLang="en-US" sz="1400" b="1">
                        <a:solidFill>
                          <a:srgbClr val="000000"/>
                        </a:solidFill>
                        <a:latin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D966"/>
                    </a:solidFill>
                  </a:tcPr>
                </a:tc>
                <a:tc>
                  <a:txBody>
                    <a:bodyPr/>
                    <a:p>
                      <a:pPr indent="0" algn="ctr">
                        <a:buNone/>
                      </a:pPr>
                      <a:r>
                        <a:rPr lang="en-US" sz="1400" b="1">
                          <a:solidFill>
                            <a:srgbClr val="000000"/>
                          </a:solidFill>
                          <a:latin typeface="等线" panose="02010600030101010101" pitchFamily="2" charset="-122"/>
                        </a:rPr>
                        <a:t>12</a:t>
                      </a:r>
                      <a:endParaRPr lang="en-US" altLang="en-US" sz="1400" b="1">
                        <a:solidFill>
                          <a:srgbClr val="000000"/>
                        </a:solidFill>
                        <a:latin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D966"/>
                    </a:solidFill>
                  </a:tcPr>
                </a:tc>
                <a:tc>
                  <a:txBody>
                    <a:bodyPr/>
                    <a:p>
                      <a:pPr indent="0" algn="ctr">
                        <a:buNone/>
                      </a:pPr>
                      <a:r>
                        <a:rPr lang="en-US" sz="1400" b="1">
                          <a:solidFill>
                            <a:srgbClr val="000000"/>
                          </a:solidFill>
                          <a:latin typeface="等线" panose="02010600030101010101" pitchFamily="2" charset="-122"/>
                        </a:rPr>
                        <a:t>10</a:t>
                      </a:r>
                      <a:endParaRPr lang="en-US" altLang="en-US" sz="1400" b="1">
                        <a:solidFill>
                          <a:srgbClr val="000000"/>
                        </a:solidFill>
                        <a:latin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D966"/>
                    </a:solidFill>
                  </a:tcPr>
                </a:tc>
              </a:tr>
            </a:tbl>
          </a:graphicData>
        </a:graphic>
      </p:graphicFrame>
      <p:sp>
        <p:nvSpPr>
          <p:cNvPr id="11" name="文本框 10"/>
          <p:cNvSpPr txBox="1"/>
          <p:nvPr/>
        </p:nvSpPr>
        <p:spPr>
          <a:xfrm>
            <a:off x="777875" y="4038600"/>
            <a:ext cx="8323580" cy="645160"/>
          </a:xfrm>
          <a:prstGeom prst="rect">
            <a:avLst/>
          </a:prstGeom>
          <a:noFill/>
        </p:spPr>
        <p:txBody>
          <a:bodyPr wrap="square" rtlCol="0">
            <a:spAutoFit/>
          </a:bodyPr>
          <a:p>
            <a:r>
              <a:rPr lang="zh-CN" altLang="zh-CN" sz="1200" dirty="0">
                <a:latin typeface="等线" panose="02010600030101010101" pitchFamily="2" charset="-122"/>
                <a:ea typeface="等线" panose="02010600030101010101" pitchFamily="2" charset="-122"/>
                <a:cs typeface="等线" panose="02010600030101010101" pitchFamily="2" charset="-122"/>
              </a:rPr>
              <a:t>备注：</a:t>
            </a:r>
            <a:endParaRPr lang="zh-CN" altLang="zh-CN" sz="1200" dirty="0">
              <a:latin typeface="等线" panose="02010600030101010101" pitchFamily="2" charset="-122"/>
              <a:ea typeface="等线" panose="02010600030101010101" pitchFamily="2" charset="-122"/>
              <a:cs typeface="等线" panose="02010600030101010101" pitchFamily="2" charset="-122"/>
            </a:endParaRPr>
          </a:p>
          <a:p>
            <a:r>
              <a:rPr lang="zh-CN" altLang="zh-CN" sz="1200" dirty="0">
                <a:latin typeface="等线" panose="02010600030101010101" pitchFamily="2" charset="-122"/>
                <a:ea typeface="等线" panose="02010600030101010101" pitchFamily="2" charset="-122"/>
                <a:cs typeface="等线" panose="02010600030101010101" pitchFamily="2" charset="-122"/>
              </a:rPr>
              <a:t>（</a:t>
            </a:r>
            <a:r>
              <a:rPr lang="en-US" altLang="zh-CN" sz="1200" dirty="0">
                <a:latin typeface="等线" panose="02010600030101010101" pitchFamily="2" charset="-122"/>
                <a:ea typeface="等线" panose="02010600030101010101" pitchFamily="2" charset="-122"/>
                <a:cs typeface="等线" panose="02010600030101010101" pitchFamily="2" charset="-122"/>
              </a:rPr>
              <a:t>1</a:t>
            </a:r>
            <a:r>
              <a:rPr lang="zh-CN" altLang="en-US" sz="1200" dirty="0">
                <a:latin typeface="等线" panose="02010600030101010101" pitchFamily="2" charset="-122"/>
                <a:ea typeface="等线" panose="02010600030101010101" pitchFamily="2" charset="-122"/>
                <a:cs typeface="等线" panose="02010600030101010101" pitchFamily="2" charset="-122"/>
              </a:rPr>
              <a:t>）</a:t>
            </a:r>
            <a:r>
              <a:rPr lang="zh-CN" sz="1200" dirty="0">
                <a:latin typeface="等线" panose="02010600030101010101" pitchFamily="2" charset="-122"/>
                <a:ea typeface="等线" panose="02010600030101010101" pitchFamily="2" charset="-122"/>
                <a:cs typeface="等线" panose="02010600030101010101" pitchFamily="2" charset="-122"/>
              </a:rPr>
              <a:t>人工预算按各阶段投入人数计。</a:t>
            </a:r>
            <a:endParaRPr lang="zh-CN" sz="1200" dirty="0">
              <a:latin typeface="等线" panose="02010600030101010101" pitchFamily="2" charset="-122"/>
              <a:ea typeface="等线" panose="02010600030101010101" pitchFamily="2" charset="-122"/>
              <a:cs typeface="等线" panose="02010600030101010101" pitchFamily="2" charset="-122"/>
            </a:endParaRPr>
          </a:p>
          <a:p>
            <a:r>
              <a:rPr lang="zh-CN" sz="1200" dirty="0">
                <a:latin typeface="等线" panose="02010600030101010101" pitchFamily="2" charset="-122"/>
                <a:ea typeface="等线" panose="02010600030101010101" pitchFamily="2" charset="-122"/>
                <a:cs typeface="等线" panose="02010600030101010101" pitchFamily="2" charset="-122"/>
              </a:rPr>
              <a:t>（</a:t>
            </a:r>
            <a:r>
              <a:rPr lang="en-US" altLang="zh-CN" sz="1200" dirty="0">
                <a:latin typeface="等线" panose="02010600030101010101" pitchFamily="2" charset="-122"/>
                <a:ea typeface="等线" panose="02010600030101010101" pitchFamily="2" charset="-122"/>
                <a:cs typeface="等线" panose="02010600030101010101" pitchFamily="2" charset="-122"/>
              </a:rPr>
              <a:t>2</a:t>
            </a:r>
            <a:r>
              <a:rPr lang="zh-CN" altLang="en-US" sz="1200" dirty="0">
                <a:latin typeface="等线" panose="02010600030101010101" pitchFamily="2" charset="-122"/>
                <a:ea typeface="等线" panose="02010600030101010101" pitchFamily="2" charset="-122"/>
                <a:cs typeface="等线" panose="02010600030101010101" pitchFamily="2" charset="-122"/>
              </a:rPr>
              <a:t>）经营管理团队和技术专家团队人员成本按公司管理成本计，不纳入项目人员成本统计。</a:t>
            </a:r>
            <a:endParaRPr lang="zh-CN" altLang="en-US" sz="1200" dirty="0">
              <a:latin typeface="等线" panose="02010600030101010101" pitchFamily="2" charset="-122"/>
              <a:ea typeface="等线" panose="02010600030101010101" pitchFamily="2" charset="-122"/>
              <a:cs typeface="等线" panose="02010600030101010101" pitchFamily="2" charset="-122"/>
            </a:endParaRPr>
          </a:p>
        </p:txBody>
      </p:sp>
    </p:spTree>
  </p:cSld>
  <p:clrMapOvr>
    <a:masterClrMapping/>
  </p:clrMapOvr>
  <p:transition advClick="0" advTm="0">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042670" y="467360"/>
            <a:ext cx="556895" cy="408305"/>
          </a:xfrm>
          <a:prstGeom prst="roundRect">
            <a:avLst>
              <a:gd name="adj" fmla="val 6594"/>
            </a:avLst>
          </a:prstGeom>
          <a:solidFill>
            <a:srgbClr val="26158C">
              <a:alpha val="80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latin typeface="等线" panose="02010600030101010101" pitchFamily="2" charset="-122"/>
              <a:ea typeface="等线" panose="02010600030101010101" pitchFamily="2" charset="-122"/>
              <a:cs typeface="字魂57号-创细黑" panose="00000500000000000000" charset="-122"/>
            </a:endParaRPr>
          </a:p>
        </p:txBody>
      </p:sp>
      <p:sp>
        <p:nvSpPr>
          <p:cNvPr id="4" name="圆角矩形 3"/>
          <p:cNvSpPr/>
          <p:nvPr/>
        </p:nvSpPr>
        <p:spPr>
          <a:xfrm>
            <a:off x="836295" y="355600"/>
            <a:ext cx="556895" cy="408305"/>
          </a:xfrm>
          <a:prstGeom prst="roundRect">
            <a:avLst>
              <a:gd name="adj" fmla="val 6594"/>
            </a:avLst>
          </a:prstGeom>
          <a:solidFill>
            <a:srgbClr val="26158C">
              <a:alpha val="35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latin typeface="等线" panose="02010600030101010101" pitchFamily="2" charset="-122"/>
              <a:ea typeface="等线" panose="02010600030101010101" pitchFamily="2" charset="-122"/>
              <a:cs typeface="字魂57号-创细黑" panose="00000500000000000000" charset="-122"/>
            </a:endParaRPr>
          </a:p>
        </p:txBody>
      </p:sp>
      <p:sp>
        <p:nvSpPr>
          <p:cNvPr id="7" name="文本框 6"/>
          <p:cNvSpPr txBox="1"/>
          <p:nvPr/>
        </p:nvSpPr>
        <p:spPr>
          <a:xfrm>
            <a:off x="1822450" y="467360"/>
            <a:ext cx="2878455" cy="398780"/>
          </a:xfrm>
          <a:prstGeom prst="rect">
            <a:avLst/>
          </a:prstGeom>
          <a:noFill/>
        </p:spPr>
        <p:txBody>
          <a:bodyPr wrap="square" rtlCol="0">
            <a:spAutoFit/>
          </a:bodyPr>
          <a:p>
            <a:pPr algn="dist"/>
            <a:r>
              <a:rPr lang="zh-CN" altLang="en-US" sz="2000" dirty="0">
                <a:solidFill>
                  <a:srgbClr val="26158C"/>
                </a:solidFill>
                <a:latin typeface="等线" panose="02010600030101010101" pitchFamily="2" charset="-122"/>
                <a:ea typeface="等线" panose="02010600030101010101" pitchFamily="2" charset="-122"/>
                <a:cs typeface="+mn-ea"/>
                <a:sym typeface="+mn-lt"/>
              </a:rPr>
              <a:t>产品开发背景</a:t>
            </a:r>
            <a:endParaRPr lang="zh-CN" altLang="en-US" sz="2000" dirty="0">
              <a:solidFill>
                <a:srgbClr val="26158C"/>
              </a:solidFill>
              <a:latin typeface="等线" panose="02010600030101010101" pitchFamily="2" charset="-122"/>
              <a:ea typeface="等线" panose="02010600030101010101" pitchFamily="2" charset="-122"/>
              <a:cs typeface="+mn-ea"/>
              <a:sym typeface="+mn-lt"/>
            </a:endParaRPr>
          </a:p>
        </p:txBody>
      </p:sp>
      <p:pic>
        <p:nvPicPr>
          <p:cNvPr id="3" name="图片 2"/>
          <p:cNvPicPr>
            <a:picLocks noChangeAspect="1"/>
          </p:cNvPicPr>
          <p:nvPr/>
        </p:nvPicPr>
        <p:blipFill>
          <a:blip r:embed="rId1"/>
          <a:stretch>
            <a:fillRect/>
          </a:stretch>
        </p:blipFill>
        <p:spPr>
          <a:xfrm>
            <a:off x="440690" y="1000125"/>
            <a:ext cx="10093325" cy="5765165"/>
          </a:xfrm>
          <a:prstGeom prst="rect">
            <a:avLst/>
          </a:prstGeom>
        </p:spPr>
      </p:pic>
    </p:spTree>
  </p:cSld>
  <p:clrMapOvr>
    <a:masterClrMapping/>
  </p:clrMapOvr>
  <p:transition advClick="0" advTm="0">
    <p:rand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1042670" y="467360"/>
            <a:ext cx="556895" cy="408305"/>
          </a:xfrm>
          <a:prstGeom prst="roundRect">
            <a:avLst>
              <a:gd name="adj" fmla="val 6594"/>
            </a:avLst>
          </a:prstGeom>
          <a:solidFill>
            <a:srgbClr val="26158C">
              <a:alpha val="80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latin typeface="等线" panose="02010600030101010101" pitchFamily="2" charset="-122"/>
              <a:ea typeface="等线" panose="02010600030101010101" pitchFamily="2" charset="-122"/>
              <a:cs typeface="字魂57号-创细黑" panose="00000500000000000000" charset="-122"/>
            </a:endParaRPr>
          </a:p>
        </p:txBody>
      </p:sp>
      <p:sp>
        <p:nvSpPr>
          <p:cNvPr id="9" name="文本框 8"/>
          <p:cNvSpPr txBox="1"/>
          <p:nvPr/>
        </p:nvSpPr>
        <p:spPr>
          <a:xfrm>
            <a:off x="1822450" y="467360"/>
            <a:ext cx="2878455" cy="398780"/>
          </a:xfrm>
          <a:prstGeom prst="rect">
            <a:avLst/>
          </a:prstGeom>
          <a:noFill/>
        </p:spPr>
        <p:txBody>
          <a:bodyPr wrap="square" rtlCol="0">
            <a:spAutoFit/>
          </a:bodyPr>
          <a:lstStyle/>
          <a:p>
            <a:pPr algn="dist"/>
            <a:r>
              <a:rPr lang="zh-CN" altLang="en-US" sz="2000" dirty="0">
                <a:solidFill>
                  <a:srgbClr val="26158C"/>
                </a:solidFill>
                <a:latin typeface="等线" panose="02010600030101010101" pitchFamily="2" charset="-122"/>
                <a:ea typeface="等线" panose="02010600030101010101" pitchFamily="2" charset="-122"/>
                <a:cs typeface="+mn-ea"/>
                <a:sym typeface="+mn-lt"/>
              </a:rPr>
              <a:t>预算与资金投入</a:t>
            </a:r>
            <a:endParaRPr lang="zh-CN" altLang="en-US" sz="2000" dirty="0">
              <a:solidFill>
                <a:srgbClr val="26158C"/>
              </a:solidFill>
              <a:latin typeface="等线" panose="02010600030101010101" pitchFamily="2" charset="-122"/>
              <a:ea typeface="等线" panose="02010600030101010101" pitchFamily="2" charset="-122"/>
              <a:cs typeface="+mn-ea"/>
              <a:sym typeface="+mn-lt"/>
            </a:endParaRPr>
          </a:p>
        </p:txBody>
      </p:sp>
      <p:sp>
        <p:nvSpPr>
          <p:cNvPr id="10" name="圆角矩形 9"/>
          <p:cNvSpPr/>
          <p:nvPr/>
        </p:nvSpPr>
        <p:spPr>
          <a:xfrm>
            <a:off x="836295" y="355600"/>
            <a:ext cx="556895" cy="408305"/>
          </a:xfrm>
          <a:prstGeom prst="roundRect">
            <a:avLst>
              <a:gd name="adj" fmla="val 6594"/>
            </a:avLst>
          </a:prstGeom>
          <a:solidFill>
            <a:srgbClr val="26158C">
              <a:alpha val="35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latin typeface="等线" panose="02010600030101010101" pitchFamily="2" charset="-122"/>
              <a:ea typeface="等线" panose="02010600030101010101" pitchFamily="2" charset="-122"/>
              <a:cs typeface="字魂57号-创细黑" panose="00000500000000000000" charset="-122"/>
            </a:endParaRPr>
          </a:p>
        </p:txBody>
      </p:sp>
      <p:graphicFrame>
        <p:nvGraphicFramePr>
          <p:cNvPr id="4" name="表格 8"/>
          <p:cNvGraphicFramePr>
            <a:graphicFrameLocks noGrp="1"/>
          </p:cNvGraphicFramePr>
          <p:nvPr>
            <p:custDataLst>
              <p:tags r:id="rId1"/>
            </p:custDataLst>
          </p:nvPr>
        </p:nvGraphicFramePr>
        <p:xfrm>
          <a:off x="836295" y="1983105"/>
          <a:ext cx="8270240" cy="4240530"/>
        </p:xfrm>
        <a:graphic>
          <a:graphicData uri="http://schemas.openxmlformats.org/drawingml/2006/table">
            <a:tbl>
              <a:tblPr firstRow="1" bandRow="1">
                <a:tableStyleId>{5C22544A-7EE6-4342-B048-85BDC9FD1C3A}</a:tableStyleId>
              </a:tblPr>
              <a:tblGrid>
                <a:gridCol w="5126990"/>
                <a:gridCol w="3143250"/>
              </a:tblGrid>
              <a:tr h="471170">
                <a:tc>
                  <a:txBody>
                    <a:bodyPr/>
                    <a:lstStyle/>
                    <a:p>
                      <a:pPr algn="ctr"/>
                      <a:r>
                        <a:rPr lang="en-US" altLang="zh-CN" sz="1800" dirty="0">
                          <a:latin typeface="等线" panose="02010600030101010101" pitchFamily="2" charset="-122"/>
                          <a:ea typeface="等线" panose="02010600030101010101" pitchFamily="2" charset="-122"/>
                          <a:cs typeface="等线" panose="02010600030101010101" pitchFamily="2" charset="-122"/>
                        </a:rPr>
                        <a:t> </a:t>
                      </a:r>
                      <a:r>
                        <a:rPr lang="zh-CN" altLang="en-US" sz="1800" dirty="0">
                          <a:latin typeface="等线" panose="02010600030101010101" pitchFamily="2" charset="-122"/>
                          <a:ea typeface="等线" panose="02010600030101010101" pitchFamily="2" charset="-122"/>
                          <a:cs typeface="等线" panose="02010600030101010101" pitchFamily="2" charset="-122"/>
                        </a:rPr>
                        <a:t>费用项目</a:t>
                      </a:r>
                      <a:endParaRPr lang="zh-CN" altLang="en-US" sz="1800" dirty="0">
                        <a:latin typeface="等线" panose="02010600030101010101" pitchFamily="2" charset="-122"/>
                        <a:ea typeface="等线" panose="02010600030101010101" pitchFamily="2" charset="-122"/>
                        <a:cs typeface="等线" panose="02010600030101010101" pitchFamily="2" charset="-122"/>
                      </a:endParaRPr>
                    </a:p>
                  </a:txBody>
                  <a:tcPr anchor="ctr"/>
                </a:tc>
                <a:tc>
                  <a:txBody>
                    <a:bodyPr/>
                    <a:lstStyle/>
                    <a:p>
                      <a:pPr algn="ctr"/>
                      <a:r>
                        <a:rPr lang="zh-CN" altLang="en-US" sz="1800" dirty="0">
                          <a:latin typeface="等线" panose="02010600030101010101" pitchFamily="2" charset="-122"/>
                          <a:ea typeface="等线" panose="02010600030101010101" pitchFamily="2" charset="-122"/>
                        </a:rPr>
                        <a:t>金额</a:t>
                      </a:r>
                      <a:endParaRPr lang="zh-CN" altLang="en-US" sz="1800" dirty="0">
                        <a:latin typeface="等线" panose="02010600030101010101" pitchFamily="2" charset="-122"/>
                        <a:ea typeface="等线" panose="02010600030101010101" pitchFamily="2" charset="-122"/>
                      </a:endParaRPr>
                    </a:p>
                  </a:txBody>
                  <a:tcPr anchor="ctr"/>
                </a:tc>
              </a:tr>
              <a:tr h="471170">
                <a:tc>
                  <a:txBody>
                    <a:bodyPr/>
                    <a:lstStyle/>
                    <a:p>
                      <a:r>
                        <a:rPr lang="zh-CN" altLang="zh-CN" sz="1800" dirty="0">
                          <a:effectLst/>
                          <a:latin typeface="等线" panose="02010600030101010101" pitchFamily="2" charset="-122"/>
                          <a:ea typeface="等线" panose="02010600030101010101" pitchFamily="2" charset="-122"/>
                        </a:rPr>
                        <a:t>人工劳务费</a:t>
                      </a:r>
                      <a:endParaRPr lang="zh-CN" altLang="zh-CN" sz="1800" dirty="0">
                        <a:effectLst/>
                        <a:latin typeface="等线" panose="02010600030101010101" pitchFamily="2" charset="-122"/>
                        <a:ea typeface="等线" panose="02010600030101010101" pitchFamily="2" charset="-122"/>
                      </a:endParaRPr>
                    </a:p>
                  </a:txBody>
                  <a:tcPr anchor="ctr"/>
                </a:tc>
                <a:tc>
                  <a:txBody>
                    <a:bodyPr/>
                    <a:lstStyle/>
                    <a:p>
                      <a:pPr algn="ctr"/>
                      <a:r>
                        <a:rPr lang="en-US" altLang="zh-CN" sz="1800" dirty="0" smtClean="0">
                          <a:effectLst/>
                          <a:latin typeface="等线" panose="02010600030101010101" pitchFamily="2" charset="-122"/>
                          <a:ea typeface="等线" panose="02010600030101010101" pitchFamily="2" charset="-122"/>
                          <a:cs typeface="等线" panose="02010600030101010101" pitchFamily="2" charset="-122"/>
                        </a:rPr>
                        <a:t>500</a:t>
                      </a:r>
                      <a:r>
                        <a:rPr lang="zh-CN" altLang="zh-CN" sz="1800" dirty="0">
                          <a:effectLst/>
                          <a:latin typeface="等线" panose="02010600030101010101" pitchFamily="2" charset="-122"/>
                          <a:ea typeface="等线" panose="02010600030101010101" pitchFamily="2" charset="-122"/>
                          <a:cs typeface="等线" panose="02010600030101010101" pitchFamily="2" charset="-122"/>
                        </a:rPr>
                        <a:t>万元</a:t>
                      </a:r>
                      <a:endParaRPr lang="zh-CN" altLang="zh-CN" sz="1800" dirty="0">
                        <a:effectLst/>
                        <a:latin typeface="等线" panose="02010600030101010101" pitchFamily="2" charset="-122"/>
                        <a:ea typeface="等线" panose="02010600030101010101" pitchFamily="2" charset="-122"/>
                        <a:cs typeface="等线" panose="02010600030101010101" pitchFamily="2" charset="-122"/>
                      </a:endParaRPr>
                    </a:p>
                  </a:txBody>
                  <a:tcPr anchor="ctr"/>
                </a:tc>
              </a:tr>
              <a:tr h="471170">
                <a:tc>
                  <a:txBody>
                    <a:bodyPr/>
                    <a:lstStyle/>
                    <a:p>
                      <a:r>
                        <a:rPr lang="zh-CN" altLang="zh-CN" sz="1800" dirty="0">
                          <a:effectLst/>
                          <a:latin typeface="等线" panose="02010600030101010101" pitchFamily="2" charset="-122"/>
                          <a:ea typeface="等线" panose="02010600030101010101" pitchFamily="2" charset="-122"/>
                        </a:rPr>
                        <a:t>材料费</a:t>
                      </a:r>
                      <a:endParaRPr lang="zh-CN" altLang="zh-CN" sz="1800" dirty="0">
                        <a:effectLst/>
                        <a:latin typeface="等线" panose="02010600030101010101" pitchFamily="2" charset="-122"/>
                        <a:ea typeface="等线" panose="02010600030101010101" pitchFamily="2" charset="-122"/>
                      </a:endParaRPr>
                    </a:p>
                  </a:txBody>
                  <a:tcPr anchor="ctr"/>
                </a:tc>
                <a:tc>
                  <a:txBody>
                    <a:bodyPr/>
                    <a:lstStyle/>
                    <a:p>
                      <a:pPr algn="ctr"/>
                      <a:r>
                        <a:rPr lang="en-US" altLang="zh-CN" sz="1800" dirty="0" smtClean="0">
                          <a:effectLst/>
                          <a:latin typeface="等线" panose="02010600030101010101" pitchFamily="2" charset="-122"/>
                          <a:ea typeface="等线" panose="02010600030101010101" pitchFamily="2" charset="-122"/>
                          <a:cs typeface="等线" panose="02010600030101010101" pitchFamily="2" charset="-122"/>
                        </a:rPr>
                        <a:t>506</a:t>
                      </a:r>
                      <a:r>
                        <a:rPr lang="zh-CN" altLang="zh-CN" sz="1800" dirty="0">
                          <a:effectLst/>
                          <a:latin typeface="等线" panose="02010600030101010101" pitchFamily="2" charset="-122"/>
                          <a:ea typeface="等线" panose="02010600030101010101" pitchFamily="2" charset="-122"/>
                          <a:cs typeface="等线" panose="02010600030101010101" pitchFamily="2" charset="-122"/>
                        </a:rPr>
                        <a:t>万元</a:t>
                      </a:r>
                      <a:endParaRPr lang="zh-CN" altLang="zh-CN" sz="1800" dirty="0">
                        <a:effectLst/>
                        <a:latin typeface="等线" panose="02010600030101010101" pitchFamily="2" charset="-122"/>
                        <a:ea typeface="等线" panose="02010600030101010101" pitchFamily="2" charset="-122"/>
                        <a:cs typeface="等线" panose="02010600030101010101" pitchFamily="2" charset="-122"/>
                      </a:endParaRPr>
                    </a:p>
                  </a:txBody>
                  <a:tcPr anchor="ctr"/>
                </a:tc>
              </a:tr>
              <a:tr h="471170">
                <a:tc>
                  <a:txBody>
                    <a:bodyPr/>
                    <a:lstStyle/>
                    <a:p>
                      <a:r>
                        <a:rPr lang="zh-CN" altLang="zh-CN" sz="1800" dirty="0">
                          <a:effectLst/>
                          <a:latin typeface="等线" panose="02010600030101010101" pitchFamily="2" charset="-122"/>
                          <a:ea typeface="等线" panose="02010600030101010101" pitchFamily="2" charset="-122"/>
                        </a:rPr>
                        <a:t>测试设备（生产用）</a:t>
                      </a:r>
                      <a:endParaRPr lang="zh-CN" altLang="zh-CN" sz="1800" dirty="0">
                        <a:effectLst/>
                        <a:latin typeface="等线" panose="02010600030101010101" pitchFamily="2" charset="-122"/>
                        <a:ea typeface="等线" panose="02010600030101010101" pitchFamily="2" charset="-122"/>
                      </a:endParaRPr>
                    </a:p>
                  </a:txBody>
                  <a:tcPr anchor="ctr"/>
                </a:tc>
                <a:tc>
                  <a:txBody>
                    <a:bodyPr/>
                    <a:lstStyle/>
                    <a:p>
                      <a:pPr algn="ctr"/>
                      <a:r>
                        <a:rPr lang="en-US" altLang="zh-CN" sz="1800" dirty="0" smtClean="0">
                          <a:effectLst/>
                          <a:latin typeface="等线" panose="02010600030101010101" pitchFamily="2" charset="-122"/>
                          <a:ea typeface="等线" panose="02010600030101010101" pitchFamily="2" charset="-122"/>
                          <a:cs typeface="等线" panose="02010600030101010101" pitchFamily="2" charset="-122"/>
                        </a:rPr>
                        <a:t>10</a:t>
                      </a:r>
                      <a:r>
                        <a:rPr lang="zh-CN" altLang="zh-CN" sz="1800" dirty="0">
                          <a:effectLst/>
                          <a:latin typeface="等线" panose="02010600030101010101" pitchFamily="2" charset="-122"/>
                          <a:ea typeface="等线" panose="02010600030101010101" pitchFamily="2" charset="-122"/>
                          <a:cs typeface="等线" panose="02010600030101010101" pitchFamily="2" charset="-122"/>
                        </a:rPr>
                        <a:t>万元</a:t>
                      </a:r>
                      <a:endParaRPr lang="zh-CN" altLang="zh-CN" sz="1800" dirty="0">
                        <a:effectLst/>
                        <a:latin typeface="等线" panose="02010600030101010101" pitchFamily="2" charset="-122"/>
                        <a:ea typeface="等线" panose="02010600030101010101" pitchFamily="2" charset="-122"/>
                        <a:cs typeface="等线" panose="02010600030101010101" pitchFamily="2" charset="-122"/>
                      </a:endParaRPr>
                    </a:p>
                  </a:txBody>
                  <a:tcPr anchor="ctr"/>
                </a:tc>
              </a:tr>
              <a:tr h="471170">
                <a:tc>
                  <a:txBody>
                    <a:bodyPr/>
                    <a:lstStyle/>
                    <a:p>
                      <a:r>
                        <a:rPr lang="zh-CN" altLang="zh-CN" sz="1800" dirty="0">
                          <a:effectLst/>
                          <a:latin typeface="等线" panose="02010600030101010101" pitchFamily="2" charset="-122"/>
                          <a:ea typeface="等线" panose="02010600030101010101" pitchFamily="2" charset="-122"/>
                        </a:rPr>
                        <a:t>国内临床费用</a:t>
                      </a:r>
                      <a:endParaRPr lang="zh-CN" altLang="zh-CN" sz="1800" dirty="0">
                        <a:effectLst/>
                        <a:latin typeface="等线" panose="02010600030101010101" pitchFamily="2" charset="-122"/>
                        <a:ea typeface="等线" panose="02010600030101010101" pitchFamily="2" charset="-122"/>
                      </a:endParaRPr>
                    </a:p>
                  </a:txBody>
                  <a:tcPr anchor="ctr"/>
                </a:tc>
                <a:tc>
                  <a:txBody>
                    <a:bodyPr/>
                    <a:lstStyle/>
                    <a:p>
                      <a:pPr algn="ctr"/>
                      <a:r>
                        <a:rPr lang="en-US" altLang="zh-CN" sz="1800" dirty="0" smtClean="0">
                          <a:effectLst/>
                          <a:latin typeface="等线" panose="02010600030101010101" pitchFamily="2" charset="-122"/>
                          <a:ea typeface="等线" panose="02010600030101010101" pitchFamily="2" charset="-122"/>
                          <a:cs typeface="等线" panose="02010600030101010101" pitchFamily="2" charset="-122"/>
                        </a:rPr>
                        <a:t>500</a:t>
                      </a:r>
                      <a:r>
                        <a:rPr lang="zh-CN" altLang="zh-CN" sz="1800" dirty="0">
                          <a:effectLst/>
                          <a:latin typeface="等线" panose="02010600030101010101" pitchFamily="2" charset="-122"/>
                          <a:ea typeface="等线" panose="02010600030101010101" pitchFamily="2" charset="-122"/>
                          <a:cs typeface="等线" panose="02010600030101010101" pitchFamily="2" charset="-122"/>
                        </a:rPr>
                        <a:t>万元</a:t>
                      </a:r>
                      <a:endParaRPr lang="zh-CN" altLang="zh-CN" sz="1800" dirty="0">
                        <a:effectLst/>
                        <a:latin typeface="等线" panose="02010600030101010101" pitchFamily="2" charset="-122"/>
                        <a:ea typeface="等线" panose="02010600030101010101" pitchFamily="2" charset="-122"/>
                        <a:cs typeface="等线" panose="02010600030101010101" pitchFamily="2" charset="-122"/>
                      </a:endParaRPr>
                    </a:p>
                  </a:txBody>
                  <a:tcPr anchor="ctr"/>
                </a:tc>
              </a:tr>
              <a:tr h="471170">
                <a:tc>
                  <a:txBody>
                    <a:bodyPr/>
                    <a:lstStyle/>
                    <a:p>
                      <a:r>
                        <a:rPr lang="zh-CN" altLang="zh-CN" sz="1800" dirty="0">
                          <a:effectLst/>
                          <a:latin typeface="等线" panose="02010600030101010101" pitchFamily="2" charset="-122"/>
                          <a:ea typeface="等线" panose="02010600030101010101" pitchFamily="2" charset="-122"/>
                        </a:rPr>
                        <a:t>检测、注册费用</a:t>
                      </a:r>
                      <a:endParaRPr lang="zh-CN" altLang="zh-CN" sz="1800" dirty="0">
                        <a:effectLst/>
                        <a:latin typeface="等线" panose="02010600030101010101" pitchFamily="2" charset="-122"/>
                        <a:ea typeface="等线" panose="02010600030101010101" pitchFamily="2" charset="-122"/>
                      </a:endParaRPr>
                    </a:p>
                  </a:txBody>
                  <a:tcPr anchor="ctr"/>
                </a:tc>
                <a:tc>
                  <a:txBody>
                    <a:bodyPr/>
                    <a:lstStyle/>
                    <a:p>
                      <a:pPr algn="ctr"/>
                      <a:r>
                        <a:rPr lang="en-US" altLang="zh-CN" sz="1800" dirty="0" smtClean="0">
                          <a:effectLst/>
                          <a:latin typeface="等线" panose="02010600030101010101" pitchFamily="2" charset="-122"/>
                          <a:ea typeface="等线" panose="02010600030101010101" pitchFamily="2" charset="-122"/>
                          <a:cs typeface="等线" panose="02010600030101010101" pitchFamily="2" charset="-122"/>
                        </a:rPr>
                        <a:t>30</a:t>
                      </a:r>
                      <a:r>
                        <a:rPr lang="zh-CN" altLang="zh-CN" sz="1800" dirty="0" smtClean="0">
                          <a:effectLst/>
                          <a:latin typeface="等线" panose="02010600030101010101" pitchFamily="2" charset="-122"/>
                          <a:ea typeface="等线" panose="02010600030101010101" pitchFamily="2" charset="-122"/>
                          <a:cs typeface="等线" panose="02010600030101010101" pitchFamily="2" charset="-122"/>
                        </a:rPr>
                        <a:t>万</a:t>
                      </a:r>
                      <a:r>
                        <a:rPr lang="zh-CN" altLang="zh-CN" sz="1800" dirty="0">
                          <a:effectLst/>
                          <a:latin typeface="等线" panose="02010600030101010101" pitchFamily="2" charset="-122"/>
                          <a:ea typeface="等线" panose="02010600030101010101" pitchFamily="2" charset="-122"/>
                          <a:cs typeface="等线" panose="02010600030101010101" pitchFamily="2" charset="-122"/>
                        </a:rPr>
                        <a:t>元</a:t>
                      </a:r>
                      <a:endParaRPr lang="zh-CN" altLang="zh-CN" sz="1800" dirty="0">
                        <a:effectLst/>
                        <a:latin typeface="等线" panose="02010600030101010101" pitchFamily="2" charset="-122"/>
                        <a:ea typeface="等线" panose="02010600030101010101" pitchFamily="2" charset="-122"/>
                        <a:cs typeface="等线" panose="02010600030101010101" pitchFamily="2" charset="-122"/>
                      </a:endParaRPr>
                    </a:p>
                  </a:txBody>
                  <a:tcPr anchor="ctr"/>
                </a:tc>
              </a:tr>
              <a:tr h="471170">
                <a:tc>
                  <a:txBody>
                    <a:bodyPr/>
                    <a:p>
                      <a:r>
                        <a:rPr lang="zh-CN" altLang="zh-CN" sz="1800" dirty="0">
                          <a:effectLst/>
                          <a:latin typeface="等线" panose="02010600030101010101" pitchFamily="2" charset="-122"/>
                          <a:ea typeface="等线" panose="02010600030101010101" pitchFamily="2" charset="-122"/>
                        </a:rPr>
                        <a:t>其它费用（临时事务、人员差旅、团建）</a:t>
                      </a:r>
                      <a:endParaRPr lang="zh-CN" altLang="zh-CN" sz="1800" dirty="0">
                        <a:effectLst/>
                        <a:latin typeface="等线" panose="02010600030101010101" pitchFamily="2" charset="-122"/>
                        <a:ea typeface="等线" panose="02010600030101010101" pitchFamily="2" charset="-122"/>
                      </a:endParaRPr>
                    </a:p>
                  </a:txBody>
                  <a:tcPr anchor="ctr"/>
                </a:tc>
                <a:tc>
                  <a:txBody>
                    <a:bodyPr/>
                    <a:p>
                      <a:pPr algn="ctr"/>
                      <a:r>
                        <a:rPr lang="en-US" altLang="zh-CN" sz="1800" dirty="0" smtClean="0">
                          <a:effectLst/>
                          <a:latin typeface="等线" panose="02010600030101010101" pitchFamily="2" charset="-122"/>
                          <a:ea typeface="等线" panose="02010600030101010101" pitchFamily="2" charset="-122"/>
                          <a:cs typeface="等线" panose="02010600030101010101" pitchFamily="2" charset="-122"/>
                        </a:rPr>
                        <a:t>25</a:t>
                      </a:r>
                      <a:r>
                        <a:rPr lang="zh-CN" altLang="zh-CN" sz="1800" dirty="0">
                          <a:effectLst/>
                          <a:latin typeface="等线" panose="02010600030101010101" pitchFamily="2" charset="-122"/>
                          <a:ea typeface="等线" panose="02010600030101010101" pitchFamily="2" charset="-122"/>
                          <a:cs typeface="等线" panose="02010600030101010101" pitchFamily="2" charset="-122"/>
                        </a:rPr>
                        <a:t>万元</a:t>
                      </a:r>
                      <a:endParaRPr lang="zh-CN" altLang="zh-CN" sz="1800" dirty="0">
                        <a:effectLst/>
                        <a:latin typeface="等线" panose="02010600030101010101" pitchFamily="2" charset="-122"/>
                        <a:ea typeface="等线" panose="02010600030101010101" pitchFamily="2" charset="-122"/>
                        <a:cs typeface="等线" panose="02010600030101010101" pitchFamily="2" charset="-122"/>
                      </a:endParaRPr>
                    </a:p>
                  </a:txBody>
                  <a:tcPr anchor="ctr"/>
                </a:tc>
              </a:tr>
              <a:tr h="471170">
                <a:tc>
                  <a:txBody>
                    <a:bodyPr/>
                    <a:lstStyle/>
                    <a:p>
                      <a:r>
                        <a:rPr lang="zh-CN" altLang="zh-CN" sz="1800" dirty="0" smtClean="0">
                          <a:effectLst/>
                          <a:latin typeface="等线" panose="02010600030101010101" pitchFamily="2" charset="-122"/>
                          <a:ea typeface="等线" panose="02010600030101010101" pitchFamily="2" charset="-122"/>
                        </a:rPr>
                        <a:t>总计</a:t>
                      </a:r>
                      <a:endParaRPr lang="zh-CN" altLang="zh-CN" sz="1800" dirty="0" smtClean="0">
                        <a:effectLst/>
                        <a:latin typeface="等线" panose="02010600030101010101" pitchFamily="2" charset="-122"/>
                        <a:ea typeface="等线" panose="02010600030101010101" pitchFamily="2"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effectLst/>
                          <a:latin typeface="等线" panose="02010600030101010101" pitchFamily="2" charset="-122"/>
                          <a:ea typeface="等线" panose="02010600030101010101" pitchFamily="2" charset="-122"/>
                          <a:cs typeface="等线" panose="02010600030101010101" pitchFamily="2" charset="-122"/>
                        </a:rPr>
                        <a:t>1571</a:t>
                      </a:r>
                      <a:r>
                        <a:rPr lang="zh-CN" altLang="zh-CN" sz="1800" dirty="0">
                          <a:effectLst/>
                          <a:latin typeface="等线" panose="02010600030101010101" pitchFamily="2" charset="-122"/>
                          <a:ea typeface="等线" panose="02010600030101010101" pitchFamily="2" charset="-122"/>
                          <a:cs typeface="等线" panose="02010600030101010101" pitchFamily="2" charset="-122"/>
                        </a:rPr>
                        <a:t>万元</a:t>
                      </a:r>
                      <a:endParaRPr lang="zh-CN" altLang="zh-CN" sz="1800" dirty="0">
                        <a:effectLst/>
                        <a:latin typeface="等线" panose="02010600030101010101" pitchFamily="2" charset="-122"/>
                        <a:ea typeface="等线" panose="02010600030101010101" pitchFamily="2" charset="-122"/>
                        <a:cs typeface="等线" panose="02010600030101010101" pitchFamily="2" charset="-122"/>
                      </a:endParaRPr>
                    </a:p>
                  </a:txBody>
                  <a:tcPr anchor="ctr"/>
                </a:tc>
              </a:tr>
            </a:tbl>
          </a:graphicData>
        </a:graphic>
      </p:graphicFrame>
      <p:sp>
        <p:nvSpPr>
          <p:cNvPr id="12" name="文本框 11"/>
          <p:cNvSpPr txBox="1"/>
          <p:nvPr/>
        </p:nvSpPr>
        <p:spPr>
          <a:xfrm>
            <a:off x="836228" y="1428353"/>
            <a:ext cx="1527571" cy="368300"/>
          </a:xfrm>
          <a:prstGeom prst="rect">
            <a:avLst/>
          </a:prstGeom>
          <a:noFill/>
        </p:spPr>
        <p:txBody>
          <a:bodyPr wrap="square" rtlCol="0">
            <a:spAutoFit/>
          </a:bodyPr>
          <a:p>
            <a:r>
              <a:rPr lang="zh-CN" altLang="en-US" b="1" dirty="0">
                <a:latin typeface="等线" panose="02010600030101010101" pitchFamily="2" charset="-122"/>
                <a:ea typeface="等线" panose="02010600030101010101" pitchFamily="2" charset="-122"/>
              </a:rPr>
              <a:t>项目总预算</a:t>
            </a:r>
            <a:endParaRPr lang="zh-CN" altLang="en-US" b="1" dirty="0">
              <a:latin typeface="等线" panose="02010600030101010101" pitchFamily="2" charset="-122"/>
              <a:ea typeface="等线" panose="02010600030101010101" pitchFamily="2" charset="-122"/>
            </a:endParaRPr>
          </a:p>
        </p:txBody>
      </p:sp>
    </p:spTree>
  </p:cSld>
  <p:clrMapOvr>
    <a:masterClrMapping/>
  </p:clrMapOvr>
  <p:transition advClick="0" advTm="0">
    <p:rand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5ba4ad82c8118"/>
          <p:cNvPicPr>
            <a:picLocks noChangeAspect="1"/>
          </p:cNvPicPr>
          <p:nvPr/>
        </p:nvPicPr>
        <p:blipFill>
          <a:blip r:embed="rId1"/>
          <a:stretch>
            <a:fillRect/>
          </a:stretch>
        </p:blipFill>
        <p:spPr>
          <a:xfrm rot="5400000">
            <a:off x="2667000" y="-2667000"/>
            <a:ext cx="6858000" cy="12192000"/>
          </a:xfrm>
          <a:prstGeom prst="rect">
            <a:avLst/>
          </a:prstGeom>
        </p:spPr>
      </p:pic>
      <p:sp>
        <p:nvSpPr>
          <p:cNvPr id="7" name="矩形 6"/>
          <p:cNvSpPr/>
          <p:nvPr/>
        </p:nvSpPr>
        <p:spPr>
          <a:xfrm>
            <a:off x="0" y="-47625"/>
            <a:ext cx="5697855" cy="6905625"/>
          </a:xfrm>
          <a:prstGeom prst="rect">
            <a:avLst/>
          </a:pr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等线" panose="02010600030101010101" pitchFamily="2" charset="-122"/>
              <a:ea typeface="等线" panose="02010600030101010101" pitchFamily="2" charset="-122"/>
              <a:cs typeface="字魂57号-创细黑" panose="00000500000000000000" charset="-122"/>
            </a:endParaRPr>
          </a:p>
        </p:txBody>
      </p:sp>
      <p:sp>
        <p:nvSpPr>
          <p:cNvPr id="8" name="矩形 7"/>
          <p:cNvSpPr/>
          <p:nvPr/>
        </p:nvSpPr>
        <p:spPr>
          <a:xfrm>
            <a:off x="5697220" y="-24130"/>
            <a:ext cx="6494780" cy="6905625"/>
          </a:xfrm>
          <a:prstGeom prst="rect">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等线" panose="02010600030101010101" pitchFamily="2" charset="-122"/>
              <a:ea typeface="等线" panose="02010600030101010101" pitchFamily="2" charset="-122"/>
              <a:cs typeface="字魂57号-创细黑" panose="00000500000000000000" charset="-122"/>
            </a:endParaRPr>
          </a:p>
        </p:txBody>
      </p:sp>
      <p:sp>
        <p:nvSpPr>
          <p:cNvPr id="9" name="圆角矩形 8"/>
          <p:cNvSpPr/>
          <p:nvPr/>
        </p:nvSpPr>
        <p:spPr>
          <a:xfrm>
            <a:off x="9288780" y="3928745"/>
            <a:ext cx="3047365" cy="2952750"/>
          </a:xfrm>
          <a:prstGeom prst="roundRect">
            <a:avLst>
              <a:gd name="adj" fmla="val 6408"/>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等线" panose="02010600030101010101" pitchFamily="2" charset="-122"/>
              <a:ea typeface="等线" panose="02010600030101010101" pitchFamily="2" charset="-122"/>
              <a:cs typeface="字魂57号-创细黑" panose="00000500000000000000" charset="-122"/>
            </a:endParaRPr>
          </a:p>
        </p:txBody>
      </p:sp>
      <p:sp>
        <p:nvSpPr>
          <p:cNvPr id="11" name="圆角矩形 10"/>
          <p:cNvSpPr/>
          <p:nvPr/>
        </p:nvSpPr>
        <p:spPr>
          <a:xfrm>
            <a:off x="843280" y="-47625"/>
            <a:ext cx="2311400" cy="2049145"/>
          </a:xfrm>
          <a:prstGeom prst="roundRect">
            <a:avLst>
              <a:gd name="adj" fmla="val 9637"/>
            </a:avLst>
          </a:prstGeom>
          <a:solidFill>
            <a:srgbClr val="26158C">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等线" panose="02010600030101010101" pitchFamily="2" charset="-122"/>
              <a:ea typeface="等线" panose="02010600030101010101" pitchFamily="2" charset="-122"/>
              <a:cs typeface="字魂57号-创细黑" panose="00000500000000000000" charset="-122"/>
            </a:endParaRPr>
          </a:p>
        </p:txBody>
      </p:sp>
      <p:sp>
        <p:nvSpPr>
          <p:cNvPr id="10" name="圆角矩形 9"/>
          <p:cNvSpPr/>
          <p:nvPr/>
        </p:nvSpPr>
        <p:spPr>
          <a:xfrm>
            <a:off x="1409700" y="756920"/>
            <a:ext cx="9458960" cy="5123180"/>
          </a:xfrm>
          <a:prstGeom prst="roundRect">
            <a:avLst>
              <a:gd name="adj" fmla="val 6594"/>
            </a:avLst>
          </a:prstGeom>
          <a:solidFill>
            <a:srgbClr val="26158C">
              <a:alpha val="80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latin typeface="等线" panose="02010600030101010101" pitchFamily="2" charset="-122"/>
              <a:ea typeface="等线" panose="02010600030101010101" pitchFamily="2" charset="-122"/>
              <a:cs typeface="字魂57号-创细黑" panose="00000500000000000000" charset="-122"/>
            </a:endParaRPr>
          </a:p>
        </p:txBody>
      </p:sp>
      <p:sp>
        <p:nvSpPr>
          <p:cNvPr id="13" name="文本框 12"/>
          <p:cNvSpPr txBox="1"/>
          <p:nvPr/>
        </p:nvSpPr>
        <p:spPr>
          <a:xfrm>
            <a:off x="2257425" y="1986915"/>
            <a:ext cx="5524500" cy="1322070"/>
          </a:xfrm>
          <a:prstGeom prst="rect">
            <a:avLst/>
          </a:prstGeom>
          <a:noFill/>
        </p:spPr>
        <p:txBody>
          <a:bodyPr wrap="square" rtlCol="0">
            <a:spAutoFit/>
          </a:bodyPr>
          <a:lstStyle/>
          <a:p>
            <a:pPr algn="dist"/>
            <a:r>
              <a:rPr lang="en-US" altLang="zh-CN" sz="8000" b="1">
                <a:ln w="47625">
                  <a:noFill/>
                </a:ln>
                <a:solidFill>
                  <a:schemeClr val="bg2"/>
                </a:solidFill>
                <a:latin typeface="等线" panose="02010600030101010101" pitchFamily="2" charset="-122"/>
                <a:ea typeface="等线" panose="02010600030101010101" pitchFamily="2" charset="-122"/>
                <a:cs typeface="字魂59号-创粗黑" panose="00000500000000000000" charset="-122"/>
              </a:rPr>
              <a:t>Thanks</a:t>
            </a:r>
            <a:endParaRPr lang="en-US" altLang="zh-CN" sz="8000" b="1">
              <a:ln w="47625">
                <a:noFill/>
              </a:ln>
              <a:solidFill>
                <a:schemeClr val="bg2"/>
              </a:solidFill>
              <a:latin typeface="等线" panose="02010600030101010101" pitchFamily="2" charset="-122"/>
              <a:ea typeface="等线" panose="02010600030101010101" pitchFamily="2" charset="-122"/>
              <a:cs typeface="字魂59号-创粗黑" panose="00000500000000000000" charset="-122"/>
            </a:endParaRPr>
          </a:p>
        </p:txBody>
      </p:sp>
      <p:sp>
        <p:nvSpPr>
          <p:cNvPr id="33" name="矩形 32"/>
          <p:cNvSpPr/>
          <p:nvPr/>
        </p:nvSpPr>
        <p:spPr>
          <a:xfrm>
            <a:off x="2344420" y="4594225"/>
            <a:ext cx="2947670" cy="347345"/>
          </a:xfrm>
          <a:prstGeom prst="rect">
            <a:avLst/>
          </a:prstGeom>
          <a:effectLst>
            <a:outerShdw blurRad="50800" dist="38100" dir="2700000" algn="tl" rotWithShape="0">
              <a:prstClr val="black">
                <a:alpha val="20000"/>
              </a:prstClr>
            </a:outerShdw>
          </a:effectLst>
        </p:spPr>
        <p:txBody>
          <a:bodyPr wrap="square">
            <a:spAutoFit/>
          </a:bodyPr>
          <a:lstStyle/>
          <a:p>
            <a:pPr algn="l">
              <a:lnSpc>
                <a:spcPts val="2000"/>
              </a:lnSpc>
            </a:pPr>
            <a:r>
              <a:rPr lang="en-US" altLang="zh-CN" sz="1200" dirty="0">
                <a:solidFill>
                  <a:schemeClr val="bg1">
                    <a:alpha val="50000"/>
                  </a:schemeClr>
                </a:solidFill>
                <a:latin typeface="等线" panose="02010600030101010101" pitchFamily="2" charset="-122"/>
                <a:ea typeface="等线" panose="02010600030101010101" pitchFamily="2" charset="-122"/>
                <a:cs typeface="+mn-ea"/>
                <a:sym typeface="+mn-lt"/>
              </a:rPr>
              <a:t>MS-003</a:t>
            </a:r>
            <a:endParaRPr lang="en-US" altLang="zh-CN" sz="1200" dirty="0">
              <a:solidFill>
                <a:schemeClr val="bg1">
                  <a:alpha val="50000"/>
                </a:schemeClr>
              </a:solidFill>
              <a:latin typeface="等线" panose="02010600030101010101" pitchFamily="2" charset="-122"/>
              <a:ea typeface="等线" panose="02010600030101010101" pitchFamily="2" charset="-122"/>
              <a:cs typeface="+mn-ea"/>
              <a:sym typeface="+mn-lt"/>
            </a:endParaRPr>
          </a:p>
        </p:txBody>
      </p:sp>
      <p:grpSp>
        <p:nvGrpSpPr>
          <p:cNvPr id="22" name="组合 21"/>
          <p:cNvGrpSpPr/>
          <p:nvPr/>
        </p:nvGrpSpPr>
        <p:grpSpPr>
          <a:xfrm>
            <a:off x="9055100" y="4876800"/>
            <a:ext cx="598170" cy="233680"/>
            <a:chOff x="15430" y="7710"/>
            <a:chExt cx="942" cy="368"/>
          </a:xfrm>
        </p:grpSpPr>
        <p:cxnSp>
          <p:nvCxnSpPr>
            <p:cNvPr id="15" name="直接连接符 14"/>
            <p:cNvCxnSpPr/>
            <p:nvPr/>
          </p:nvCxnSpPr>
          <p:spPr>
            <a:xfrm>
              <a:off x="15430" y="7710"/>
              <a:ext cx="942" cy="1"/>
            </a:xfrm>
            <a:prstGeom prst="line">
              <a:avLst/>
            </a:prstGeom>
            <a:ln w="19050">
              <a:solidFill>
                <a:schemeClr val="bg1">
                  <a:alpha val="73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5430" y="7894"/>
              <a:ext cx="942" cy="1"/>
            </a:xfrm>
            <a:prstGeom prst="line">
              <a:avLst/>
            </a:prstGeom>
            <a:ln w="19050">
              <a:solidFill>
                <a:schemeClr val="bg1">
                  <a:alpha val="73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5430" y="8078"/>
              <a:ext cx="942" cy="1"/>
            </a:xfrm>
            <a:prstGeom prst="line">
              <a:avLst/>
            </a:prstGeom>
            <a:ln w="19050">
              <a:solidFill>
                <a:schemeClr val="bg1">
                  <a:alpha val="73000"/>
                </a:schemeClr>
              </a:solidFill>
            </a:ln>
          </p:spPr>
          <p:style>
            <a:lnRef idx="1">
              <a:schemeClr val="accent1"/>
            </a:lnRef>
            <a:fillRef idx="0">
              <a:schemeClr val="accent1"/>
            </a:fillRef>
            <a:effectRef idx="0">
              <a:schemeClr val="accent1"/>
            </a:effectRef>
            <a:fontRef idx="minor">
              <a:schemeClr val="tx1"/>
            </a:fontRef>
          </p:style>
        </p:cxnSp>
      </p:grpSp>
    </p:spTree>
    <p:custDataLst>
      <p:tags r:id="rId2"/>
    </p:custDataLst>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1000"/>
                                        <p:tgtEl>
                                          <p:spTgt spid="33"/>
                                        </p:tgtEl>
                                      </p:cBhvr>
                                    </p:animEffect>
                                    <p:anim calcmode="lin" valueType="num">
                                      <p:cBhvr>
                                        <p:cTn id="11" dur="1000" fill="hold"/>
                                        <p:tgtEl>
                                          <p:spTgt spid="33"/>
                                        </p:tgtEl>
                                        <p:attrNameLst>
                                          <p:attrName>ppt_x</p:attrName>
                                        </p:attrNameLst>
                                      </p:cBhvr>
                                      <p:tavLst>
                                        <p:tav tm="0">
                                          <p:val>
                                            <p:strVal val="#ppt_x"/>
                                          </p:val>
                                        </p:tav>
                                        <p:tav tm="100000">
                                          <p:val>
                                            <p:strVal val="#ppt_x"/>
                                          </p:val>
                                        </p:tav>
                                      </p:tavLst>
                                    </p:anim>
                                    <p:anim calcmode="lin" valueType="num">
                                      <p:cBhvr>
                                        <p:cTn id="12" dur="1000" fill="hold"/>
                                        <p:tgtEl>
                                          <p:spTgt spid="33"/>
                                        </p:tgtEl>
                                        <p:attrNameLst>
                                          <p:attrName>ppt_y</p:attrName>
                                        </p:attrNameLst>
                                      </p:cBhvr>
                                      <p:tavLst>
                                        <p:tav tm="0">
                                          <p:val>
                                            <p:strVal val="#ppt_y+.1"/>
                                          </p:val>
                                        </p:tav>
                                        <p:tav tm="100000">
                                          <p:val>
                                            <p:strVal val="#ppt_y"/>
                                          </p:val>
                                        </p:tav>
                                      </p:tavLst>
                                    </p:anim>
                                  </p:childTnLst>
                                </p:cTn>
                              </p:par>
                              <p:par>
                                <p:cTn id="13" presetID="3" presetClass="entr" presetSubtype="1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par>
                                <p:cTn id="16" presetID="3" presetClass="entr" presetSubtype="1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blinds(horizontal)">
                                      <p:cBhvr>
                                        <p:cTn id="1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3" grpId="0"/>
      <p:bldP spid="33"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AECEF">
            <a:alpha val="46000"/>
          </a:srgbClr>
        </a:solidFill>
        <a:effectLst/>
      </p:bgPr>
    </p:bg>
    <p:spTree>
      <p:nvGrpSpPr>
        <p:cNvPr id="1" name=""/>
        <p:cNvGrpSpPr/>
        <p:nvPr/>
      </p:nvGrpSpPr>
      <p:grpSpPr>
        <a:xfrm>
          <a:off x="0" y="0"/>
          <a:ext cx="0" cy="0"/>
          <a:chOff x="0" y="0"/>
          <a:chExt cx="0" cy="0"/>
        </a:xfrm>
      </p:grpSpPr>
      <p:sp>
        <p:nvSpPr>
          <p:cNvPr id="10" name="圆角矩形 9"/>
          <p:cNvSpPr/>
          <p:nvPr/>
        </p:nvSpPr>
        <p:spPr>
          <a:xfrm>
            <a:off x="1042670" y="467360"/>
            <a:ext cx="556895" cy="408305"/>
          </a:xfrm>
          <a:prstGeom prst="roundRect">
            <a:avLst>
              <a:gd name="adj" fmla="val 6594"/>
            </a:avLst>
          </a:prstGeom>
          <a:solidFill>
            <a:srgbClr val="26158C">
              <a:alpha val="80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latin typeface="等线" panose="02010600030101010101" pitchFamily="2" charset="-122"/>
              <a:ea typeface="等线" panose="02010600030101010101" pitchFamily="2" charset="-122"/>
              <a:cs typeface="字魂57号-创细黑" panose="00000500000000000000" charset="-122"/>
            </a:endParaRPr>
          </a:p>
        </p:txBody>
      </p:sp>
      <p:sp>
        <p:nvSpPr>
          <p:cNvPr id="4" name="文本框 3"/>
          <p:cNvSpPr txBox="1"/>
          <p:nvPr/>
        </p:nvSpPr>
        <p:spPr>
          <a:xfrm>
            <a:off x="1822450" y="467360"/>
            <a:ext cx="2878455" cy="398780"/>
          </a:xfrm>
          <a:prstGeom prst="rect">
            <a:avLst/>
          </a:prstGeom>
          <a:noFill/>
        </p:spPr>
        <p:txBody>
          <a:bodyPr wrap="square" rtlCol="0">
            <a:spAutoFit/>
          </a:bodyPr>
          <a:lstStyle/>
          <a:p>
            <a:pPr algn="dist"/>
            <a:r>
              <a:rPr lang="zh-CN" altLang="en-US" sz="2000" dirty="0">
                <a:solidFill>
                  <a:srgbClr val="26158C"/>
                </a:solidFill>
                <a:latin typeface="等线" panose="02010600030101010101" pitchFamily="2" charset="-122"/>
                <a:ea typeface="等线" panose="02010600030101010101" pitchFamily="2" charset="-122"/>
                <a:cs typeface="+mn-ea"/>
                <a:sym typeface="+mn-lt"/>
              </a:rPr>
              <a:t>产品开发意义</a:t>
            </a:r>
            <a:endParaRPr lang="zh-CN" altLang="en-US" sz="2000" dirty="0">
              <a:solidFill>
                <a:srgbClr val="26158C"/>
              </a:solidFill>
              <a:latin typeface="等线" panose="02010600030101010101" pitchFamily="2" charset="-122"/>
              <a:ea typeface="等线" panose="02010600030101010101" pitchFamily="2" charset="-122"/>
              <a:cs typeface="+mn-ea"/>
              <a:sym typeface="+mn-lt"/>
            </a:endParaRPr>
          </a:p>
        </p:txBody>
      </p:sp>
      <p:sp>
        <p:nvSpPr>
          <p:cNvPr id="5" name="圆角矩形 4"/>
          <p:cNvSpPr/>
          <p:nvPr/>
        </p:nvSpPr>
        <p:spPr>
          <a:xfrm>
            <a:off x="836295" y="355600"/>
            <a:ext cx="556895" cy="408305"/>
          </a:xfrm>
          <a:prstGeom prst="roundRect">
            <a:avLst>
              <a:gd name="adj" fmla="val 6594"/>
            </a:avLst>
          </a:prstGeom>
          <a:solidFill>
            <a:srgbClr val="26158C">
              <a:alpha val="35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latin typeface="等线" panose="02010600030101010101" pitchFamily="2" charset="-122"/>
              <a:ea typeface="等线" panose="02010600030101010101" pitchFamily="2" charset="-122"/>
              <a:cs typeface="字魂57号-创细黑" panose="00000500000000000000" charset="-122"/>
            </a:endParaRPr>
          </a:p>
        </p:txBody>
      </p:sp>
      <p:sp>
        <p:nvSpPr>
          <p:cNvPr id="24578" name="文本框 3"/>
          <p:cNvSpPr txBox="1"/>
          <p:nvPr/>
        </p:nvSpPr>
        <p:spPr>
          <a:xfrm>
            <a:off x="906780" y="1193165"/>
            <a:ext cx="6240780" cy="829945"/>
          </a:xfrm>
          <a:prstGeom prst="rect">
            <a:avLst/>
          </a:prstGeom>
          <a:noFill/>
          <a:ln w="9525">
            <a:noFill/>
          </a:ln>
        </p:spPr>
        <p:txBody>
          <a:bodyPr wrap="square" anchor="t">
            <a:spAutoFit/>
          </a:bodyPr>
          <a:p>
            <a:r>
              <a:rPr lang="zh-CN" altLang="en-US" sz="2400" b="1" dirty="0">
                <a:solidFill>
                  <a:srgbClr val="262626"/>
                </a:solidFill>
                <a:latin typeface="等线" panose="02010600030101010101" pitchFamily="2" charset="-122"/>
                <a:ea typeface="等线" panose="02010600030101010101" pitchFamily="2" charset="-122"/>
                <a:cs typeface="等线" panose="02010600030101010101" pitchFamily="2" charset="-122"/>
              </a:rPr>
              <a:t>解决痛点：</a:t>
            </a:r>
            <a:endParaRPr lang="zh-CN" altLang="en-US" sz="2400" b="1" dirty="0">
              <a:solidFill>
                <a:srgbClr val="262626"/>
              </a:solidFill>
              <a:latin typeface="等线" panose="02010600030101010101" pitchFamily="2" charset="-122"/>
              <a:ea typeface="等线" panose="02010600030101010101" pitchFamily="2" charset="-122"/>
              <a:cs typeface="等线" panose="02010600030101010101" pitchFamily="2" charset="-122"/>
            </a:endParaRPr>
          </a:p>
          <a:p>
            <a:r>
              <a:rPr lang="en-US" altLang="zh-CN" sz="2400" b="1" dirty="0">
                <a:solidFill>
                  <a:srgbClr val="262626"/>
                </a:solidFill>
                <a:latin typeface="等线" panose="02010600030101010101" pitchFamily="2" charset="-122"/>
                <a:ea typeface="等线" panose="02010600030101010101" pitchFamily="2" charset="-122"/>
                <a:cs typeface="等线" panose="02010600030101010101" pitchFamily="2" charset="-122"/>
              </a:rPr>
              <a:t>1. </a:t>
            </a:r>
            <a:r>
              <a:rPr lang="zh-CN" altLang="en-US" sz="2400" b="1" dirty="0">
                <a:solidFill>
                  <a:srgbClr val="262626"/>
                </a:solidFill>
                <a:latin typeface="等线" panose="02010600030101010101" pitchFamily="2" charset="-122"/>
                <a:ea typeface="等线" panose="02010600030101010101" pitchFamily="2" charset="-122"/>
                <a:cs typeface="等线" panose="02010600030101010101" pitchFamily="2" charset="-122"/>
              </a:rPr>
              <a:t>传统关节置换手术</a:t>
            </a:r>
            <a:r>
              <a:rPr lang="zh-CN" altLang="en-US" sz="2400" b="1" dirty="0">
                <a:solidFill>
                  <a:srgbClr val="0070C0"/>
                </a:solidFill>
                <a:latin typeface="等线" panose="02010600030101010101" pitchFamily="2" charset="-122"/>
                <a:ea typeface="等线" panose="02010600030101010101" pitchFamily="2" charset="-122"/>
                <a:cs typeface="等线" panose="02010600030101010101" pitchFamily="2" charset="-122"/>
              </a:rPr>
              <a:t>难度大</a:t>
            </a:r>
            <a:endParaRPr lang="zh-CN" altLang="en-US" sz="2400" b="1" dirty="0">
              <a:solidFill>
                <a:srgbClr val="0070C0"/>
              </a:solidFill>
              <a:latin typeface="等线" panose="02010600030101010101" pitchFamily="2" charset="-122"/>
              <a:ea typeface="等线" panose="02010600030101010101" pitchFamily="2" charset="-122"/>
              <a:cs typeface="等线" panose="02010600030101010101" pitchFamily="2" charset="-122"/>
            </a:endParaRPr>
          </a:p>
        </p:txBody>
      </p:sp>
      <p:grpSp>
        <p:nvGrpSpPr>
          <p:cNvPr id="2" name="组合 1"/>
          <p:cNvGrpSpPr/>
          <p:nvPr/>
        </p:nvGrpSpPr>
        <p:grpSpPr>
          <a:xfrm>
            <a:off x="767314" y="2233529"/>
            <a:ext cx="10988441" cy="4329351"/>
            <a:chOff x="1209" y="3518"/>
            <a:chExt cx="13692" cy="5395"/>
          </a:xfrm>
        </p:grpSpPr>
        <p:sp>
          <p:nvSpPr>
            <p:cNvPr id="9" name="矩形 8"/>
            <p:cNvSpPr/>
            <p:nvPr/>
          </p:nvSpPr>
          <p:spPr>
            <a:xfrm>
              <a:off x="1211" y="6437"/>
              <a:ext cx="13690" cy="2475"/>
            </a:xfrm>
            <a:prstGeom prst="rect">
              <a:avLst/>
            </a:prstGeom>
            <a:solidFill>
              <a:schemeClr val="bg1">
                <a:lumMod val="75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等线" panose="02010600030101010101" pitchFamily="2" charset="-122"/>
                <a:ea typeface="等线" panose="02010600030101010101" pitchFamily="2" charset="-122"/>
                <a:cs typeface="+mn-cs"/>
              </a:endParaRPr>
            </a:p>
          </p:txBody>
        </p:sp>
        <p:grpSp>
          <p:nvGrpSpPr>
            <p:cNvPr id="24580" name="组合 4"/>
            <p:cNvGrpSpPr/>
            <p:nvPr/>
          </p:nvGrpSpPr>
          <p:grpSpPr>
            <a:xfrm>
              <a:off x="1209" y="3518"/>
              <a:ext cx="13342" cy="5395"/>
              <a:chOff x="528" y="2027"/>
              <a:chExt cx="13341" cy="5394"/>
            </a:xfrm>
          </p:grpSpPr>
          <p:grpSp>
            <p:nvGrpSpPr>
              <p:cNvPr id="24581" name="组合 7"/>
              <p:cNvGrpSpPr/>
              <p:nvPr/>
            </p:nvGrpSpPr>
            <p:grpSpPr>
              <a:xfrm>
                <a:off x="528" y="2027"/>
                <a:ext cx="13341" cy="5394"/>
                <a:chOff x="445" y="2657"/>
                <a:chExt cx="13343" cy="5393"/>
              </a:xfrm>
            </p:grpSpPr>
            <p:grpSp>
              <p:nvGrpSpPr>
                <p:cNvPr id="24582" name="组合 41"/>
                <p:cNvGrpSpPr/>
                <p:nvPr/>
              </p:nvGrpSpPr>
              <p:grpSpPr>
                <a:xfrm>
                  <a:off x="445" y="2657"/>
                  <a:ext cx="13230" cy="5393"/>
                  <a:chOff x="797" y="1792"/>
                  <a:chExt cx="12560" cy="4424"/>
                </a:xfrm>
              </p:grpSpPr>
              <p:grpSp>
                <p:nvGrpSpPr>
                  <p:cNvPr id="24583" name="组合 19"/>
                  <p:cNvGrpSpPr/>
                  <p:nvPr/>
                </p:nvGrpSpPr>
                <p:grpSpPr>
                  <a:xfrm>
                    <a:off x="797" y="1792"/>
                    <a:ext cx="9572" cy="4118"/>
                    <a:chOff x="1303" y="1742"/>
                    <a:chExt cx="10618" cy="4641"/>
                  </a:xfrm>
                </p:grpSpPr>
                <p:grpSp>
                  <p:nvGrpSpPr>
                    <p:cNvPr id="24584" name="组合 18"/>
                    <p:cNvGrpSpPr/>
                    <p:nvPr/>
                  </p:nvGrpSpPr>
                  <p:grpSpPr>
                    <a:xfrm>
                      <a:off x="1303" y="1742"/>
                      <a:ext cx="6893" cy="4591"/>
                      <a:chOff x="1303" y="1742"/>
                      <a:chExt cx="6893" cy="4591"/>
                    </a:xfrm>
                  </p:grpSpPr>
                  <p:pic>
                    <p:nvPicPr>
                      <p:cNvPr id="24585" name="图片 13"/>
                      <p:cNvPicPr>
                        <a:picLocks noChangeAspect="1"/>
                      </p:cNvPicPr>
                      <p:nvPr/>
                    </p:nvPicPr>
                    <p:blipFill>
                      <a:blip r:embed="rId1"/>
                      <a:srcRect b="34058"/>
                      <a:stretch>
                        <a:fillRect/>
                      </a:stretch>
                    </p:blipFill>
                    <p:spPr>
                      <a:xfrm>
                        <a:off x="1303" y="1742"/>
                        <a:ext cx="3451" cy="2456"/>
                      </a:xfrm>
                      <a:prstGeom prst="rect">
                        <a:avLst/>
                      </a:prstGeom>
                      <a:noFill/>
                      <a:ln w="9525">
                        <a:noFill/>
                      </a:ln>
                    </p:spPr>
                  </p:pic>
                  <p:sp>
                    <p:nvSpPr>
                      <p:cNvPr id="24586" name="文本框 11"/>
                      <p:cNvSpPr txBox="1"/>
                      <p:nvPr/>
                    </p:nvSpPr>
                    <p:spPr>
                      <a:xfrm>
                        <a:off x="5048" y="5112"/>
                        <a:ext cx="3148" cy="1221"/>
                      </a:xfrm>
                      <a:prstGeom prst="rect">
                        <a:avLst/>
                      </a:prstGeom>
                      <a:noFill/>
                      <a:ln w="9525">
                        <a:noFill/>
                      </a:ln>
                    </p:spPr>
                    <p:txBody>
                      <a:bodyPr anchor="t">
                        <a:spAutoFit/>
                      </a:bodyPr>
                      <a:p>
                        <a:pPr algn="just">
                          <a:lnSpc>
                            <a:spcPct val="150000"/>
                          </a:lnSpc>
                        </a:pPr>
                        <a:r>
                          <a:rPr lang="zh-CN" altLang="zh-CN" sz="1400" dirty="0">
                            <a:latin typeface="等线" panose="02010600030101010101" pitchFamily="2" charset="-122"/>
                            <a:ea typeface="等线" panose="02010600030101010101" pitchFamily="2" charset="-122"/>
                            <a:cs typeface="等线" panose="02010600030101010101" pitchFamily="2" charset="-122"/>
                          </a:rPr>
                          <a:t>在髋关节翻修手术的原因中，关节不稳定占</a:t>
                        </a:r>
                        <a:r>
                          <a:rPr lang="zh-CN" altLang="zh-CN" sz="1400" b="1" dirty="0">
                            <a:latin typeface="等线" panose="02010600030101010101" pitchFamily="2" charset="-122"/>
                            <a:ea typeface="等线" panose="02010600030101010101" pitchFamily="2" charset="-122"/>
                            <a:cs typeface="等线" panose="02010600030101010101" pitchFamily="2" charset="-122"/>
                          </a:rPr>
                          <a:t>22.5%</a:t>
                        </a:r>
                        <a:r>
                          <a:rPr lang="zh-CN" altLang="zh-CN" sz="1400" dirty="0">
                            <a:latin typeface="等线" panose="02010600030101010101" pitchFamily="2" charset="-122"/>
                            <a:ea typeface="等线" panose="02010600030101010101" pitchFamily="2" charset="-122"/>
                            <a:cs typeface="等线" panose="02010600030101010101" pitchFamily="2" charset="-122"/>
                          </a:rPr>
                          <a:t>，机械松动占</a:t>
                        </a:r>
                        <a:r>
                          <a:rPr lang="zh-CN" altLang="zh-CN" sz="1400" b="1" dirty="0">
                            <a:latin typeface="等线" panose="02010600030101010101" pitchFamily="2" charset="-122"/>
                            <a:ea typeface="等线" panose="02010600030101010101" pitchFamily="2" charset="-122"/>
                            <a:cs typeface="等线" panose="02010600030101010101" pitchFamily="2" charset="-122"/>
                          </a:rPr>
                          <a:t>19.7%</a:t>
                        </a:r>
                        <a:r>
                          <a:rPr lang="zh-CN" altLang="zh-CN" sz="1400" dirty="0">
                            <a:latin typeface="等线" panose="02010600030101010101" pitchFamily="2" charset="-122"/>
                            <a:ea typeface="等线" panose="02010600030101010101" pitchFamily="2" charset="-122"/>
                            <a:cs typeface="等线" panose="02010600030101010101" pitchFamily="2" charset="-122"/>
                          </a:rPr>
                          <a:t>，感染</a:t>
                        </a:r>
                        <a:r>
                          <a:rPr lang="zh-CN" altLang="zh-CN" sz="1400" b="1" dirty="0">
                            <a:latin typeface="等线" panose="02010600030101010101" pitchFamily="2" charset="-122"/>
                            <a:ea typeface="等线" panose="02010600030101010101" pitchFamily="2" charset="-122"/>
                            <a:cs typeface="等线" panose="02010600030101010101" pitchFamily="2" charset="-122"/>
                          </a:rPr>
                          <a:t>14.8%</a:t>
                        </a:r>
                        <a:r>
                          <a:rPr lang="zh-CN" altLang="zh-CN" sz="1400" dirty="0">
                            <a:latin typeface="等线" panose="02010600030101010101" pitchFamily="2" charset="-122"/>
                            <a:ea typeface="等线" panose="02010600030101010101" pitchFamily="2" charset="-122"/>
                            <a:cs typeface="等线" panose="02010600030101010101" pitchFamily="2" charset="-122"/>
                          </a:rPr>
                          <a:t>。</a:t>
                        </a:r>
                        <a:endParaRPr lang="zh-CN" altLang="zh-CN" sz="1400" dirty="0">
                          <a:latin typeface="等线" panose="02010600030101010101" pitchFamily="2" charset="-122"/>
                          <a:ea typeface="等线" panose="02010600030101010101" pitchFamily="2" charset="-122"/>
                          <a:cs typeface="等线" panose="02010600030101010101" pitchFamily="2" charset="-122"/>
                        </a:endParaRPr>
                      </a:p>
                    </p:txBody>
                  </p:sp>
                </p:grpSp>
                <p:grpSp>
                  <p:nvGrpSpPr>
                    <p:cNvPr id="24587" name="组合 17"/>
                    <p:cNvGrpSpPr/>
                    <p:nvPr/>
                  </p:nvGrpSpPr>
                  <p:grpSpPr>
                    <a:xfrm>
                      <a:off x="1409" y="5124"/>
                      <a:ext cx="10512" cy="1259"/>
                      <a:chOff x="1409" y="5124"/>
                      <a:chExt cx="10512" cy="1259"/>
                    </a:xfrm>
                  </p:grpSpPr>
                  <p:sp>
                    <p:nvSpPr>
                      <p:cNvPr id="24588" name="文本框 10"/>
                      <p:cNvSpPr txBox="1"/>
                      <p:nvPr/>
                    </p:nvSpPr>
                    <p:spPr>
                      <a:xfrm>
                        <a:off x="1409" y="5162"/>
                        <a:ext cx="3241" cy="1221"/>
                      </a:xfrm>
                      <a:prstGeom prst="rect">
                        <a:avLst/>
                      </a:prstGeom>
                      <a:noFill/>
                      <a:ln w="9525">
                        <a:noFill/>
                      </a:ln>
                    </p:spPr>
                    <p:txBody>
                      <a:bodyPr anchor="t">
                        <a:spAutoFit/>
                      </a:bodyPr>
                      <a:p>
                        <a:pPr algn="just">
                          <a:lnSpc>
                            <a:spcPct val="150000"/>
                          </a:lnSpc>
                        </a:pPr>
                        <a:r>
                          <a:rPr lang="zh-CN" altLang="zh-CN" sz="1400" dirty="0">
                            <a:latin typeface="等线" panose="02010600030101010101" pitchFamily="2" charset="-122"/>
                            <a:ea typeface="等线" panose="02010600030101010101" pitchFamily="2" charset="-122"/>
                            <a:cs typeface="等线" panose="02010600030101010101" pitchFamily="2" charset="-122"/>
                          </a:rPr>
                          <a:t>利用假体模板胶片覆盖于X线胶片上进行测量，准确率只有</a:t>
                        </a:r>
                        <a:r>
                          <a:rPr lang="zh-CN" altLang="zh-CN" sz="1400" b="1" dirty="0">
                            <a:latin typeface="等线" panose="02010600030101010101" pitchFamily="2" charset="-122"/>
                            <a:ea typeface="等线" panose="02010600030101010101" pitchFamily="2" charset="-122"/>
                            <a:cs typeface="等线" panose="02010600030101010101" pitchFamily="2" charset="-122"/>
                          </a:rPr>
                          <a:t>20%-70%</a:t>
                        </a:r>
                        <a:r>
                          <a:rPr lang="zh-CN" altLang="zh-CN" sz="1400" dirty="0">
                            <a:latin typeface="等线" panose="02010600030101010101" pitchFamily="2" charset="-122"/>
                            <a:ea typeface="等线" panose="02010600030101010101" pitchFamily="2" charset="-122"/>
                            <a:cs typeface="等线" panose="02010600030101010101" pitchFamily="2" charset="-122"/>
                          </a:rPr>
                          <a:t>。</a:t>
                        </a:r>
                        <a:endParaRPr lang="zh-CN" altLang="zh-CN" sz="1400" dirty="0">
                          <a:latin typeface="等线" panose="02010600030101010101" pitchFamily="2" charset="-122"/>
                          <a:ea typeface="等线" panose="02010600030101010101" pitchFamily="2" charset="-122"/>
                          <a:cs typeface="等线" panose="02010600030101010101" pitchFamily="2" charset="-122"/>
                        </a:endParaRPr>
                      </a:p>
                    </p:txBody>
                  </p:sp>
                  <p:sp>
                    <p:nvSpPr>
                      <p:cNvPr id="24589" name="文本框 14"/>
                      <p:cNvSpPr txBox="1"/>
                      <p:nvPr/>
                    </p:nvSpPr>
                    <p:spPr>
                      <a:xfrm>
                        <a:off x="8562" y="5124"/>
                        <a:ext cx="3359" cy="1221"/>
                      </a:xfrm>
                      <a:prstGeom prst="rect">
                        <a:avLst/>
                      </a:prstGeom>
                      <a:noFill/>
                      <a:ln w="9525">
                        <a:noFill/>
                      </a:ln>
                    </p:spPr>
                    <p:txBody>
                      <a:bodyPr anchor="t">
                        <a:spAutoFit/>
                      </a:bodyPr>
                      <a:p>
                        <a:pPr algn="just">
                          <a:lnSpc>
                            <a:spcPct val="150000"/>
                          </a:lnSpc>
                        </a:pPr>
                        <a:r>
                          <a:rPr lang="zh-CN" altLang="zh-CN" sz="1400" dirty="0">
                            <a:latin typeface="等线" panose="02010600030101010101" pitchFamily="2" charset="-122"/>
                            <a:ea typeface="等线" panose="02010600030101010101" pitchFamily="2" charset="-122"/>
                            <a:cs typeface="等线" panose="02010600030101010101" pitchFamily="2" charset="-122"/>
                          </a:rPr>
                          <a:t>依赖医生肉眼判断磨挫状态，</a:t>
                        </a:r>
                        <a:r>
                          <a:rPr lang="zh-CN" altLang="zh-CN" sz="1400" b="1" dirty="0">
                            <a:latin typeface="等线" panose="02010600030101010101" pitchFamily="2" charset="-122"/>
                            <a:ea typeface="等线" panose="02010600030101010101" pitchFamily="2" charset="-122"/>
                            <a:cs typeface="等线" panose="02010600030101010101" pitchFamily="2" charset="-122"/>
                          </a:rPr>
                          <a:t>70%</a:t>
                        </a:r>
                        <a:r>
                          <a:rPr lang="zh-CN" altLang="zh-CN" sz="1400" dirty="0">
                            <a:latin typeface="等线" panose="02010600030101010101" pitchFamily="2" charset="-122"/>
                            <a:ea typeface="等线" panose="02010600030101010101" pitchFamily="2" charset="-122"/>
                            <a:cs typeface="等线" panose="02010600030101010101" pitchFamily="2" charset="-122"/>
                          </a:rPr>
                          <a:t>的</a:t>
                        </a:r>
                        <a:r>
                          <a:rPr lang="zh-CN" altLang="en-US" sz="1400" dirty="0">
                            <a:latin typeface="等线" panose="02010600030101010101" pitchFamily="2" charset="-122"/>
                            <a:ea typeface="等线" panose="02010600030101010101" pitchFamily="2" charset="-122"/>
                            <a:cs typeface="等线" panose="02010600030101010101" pitchFamily="2" charset="-122"/>
                          </a:rPr>
                          <a:t>患者可能并发亚临床损伤。</a:t>
                        </a:r>
                        <a:endParaRPr lang="zh-CN" altLang="en-US" sz="1400" dirty="0">
                          <a:latin typeface="等线" panose="02010600030101010101" pitchFamily="2" charset="-122"/>
                          <a:ea typeface="等线" panose="02010600030101010101" pitchFamily="2" charset="-122"/>
                          <a:cs typeface="等线" panose="02010600030101010101" pitchFamily="2" charset="-122"/>
                        </a:endParaRPr>
                      </a:p>
                    </p:txBody>
                  </p:sp>
                </p:grpSp>
              </p:grpSp>
              <p:sp>
                <p:nvSpPr>
                  <p:cNvPr id="24590" name="文本框 21"/>
                  <p:cNvSpPr txBox="1"/>
                  <p:nvPr/>
                </p:nvSpPr>
                <p:spPr>
                  <a:xfrm>
                    <a:off x="10577" y="4802"/>
                    <a:ext cx="2780" cy="1414"/>
                  </a:xfrm>
                  <a:prstGeom prst="rect">
                    <a:avLst/>
                  </a:prstGeom>
                  <a:noFill/>
                  <a:ln w="9525">
                    <a:noFill/>
                  </a:ln>
                </p:spPr>
                <p:txBody>
                  <a:bodyPr anchor="t">
                    <a:spAutoFit/>
                  </a:bodyPr>
                  <a:p>
                    <a:pPr algn="just">
                      <a:lnSpc>
                        <a:spcPct val="150000"/>
                      </a:lnSpc>
                    </a:pPr>
                    <a:r>
                      <a:rPr lang="zh-CN" altLang="zh-CN" sz="1400" dirty="0">
                        <a:latin typeface="等线" panose="02010600030101010101" pitchFamily="2" charset="-122"/>
                        <a:ea typeface="等线" panose="02010600030101010101" pitchFamily="2" charset="-122"/>
                        <a:cs typeface="等线" panose="02010600030101010101" pitchFamily="2" charset="-122"/>
                      </a:rPr>
                      <a:t>据文献报道，传统髋关节置换手术约</a:t>
                    </a:r>
                    <a:r>
                      <a:rPr lang="zh-CN" altLang="zh-CN" sz="1400" b="1" dirty="0">
                        <a:latin typeface="等线" panose="02010600030101010101" pitchFamily="2" charset="-122"/>
                        <a:ea typeface="等线" panose="02010600030101010101" pitchFamily="2" charset="-122"/>
                        <a:cs typeface="等线" panose="02010600030101010101" pitchFamily="2" charset="-122"/>
                      </a:rPr>
                      <a:t>20% </a:t>
                    </a:r>
                    <a:r>
                      <a:rPr lang="zh-CN" altLang="zh-CN" sz="1400" dirty="0">
                        <a:latin typeface="等线" panose="02010600030101010101" pitchFamily="2" charset="-122"/>
                        <a:ea typeface="等线" panose="02010600030101010101" pitchFamily="2" charset="-122"/>
                        <a:cs typeface="等线" panose="02010600030101010101" pitchFamily="2" charset="-122"/>
                      </a:rPr>
                      <a:t>髋臼杯无法安置在Lewinnek定义的安全区域。</a:t>
                    </a:r>
                    <a:endParaRPr lang="en-US" altLang="zh-CN" sz="1400" dirty="0">
                      <a:latin typeface="等线" panose="02010600030101010101" pitchFamily="2" charset="-122"/>
                      <a:ea typeface="等线" panose="02010600030101010101" pitchFamily="2" charset="-122"/>
                      <a:cs typeface="等线" panose="02010600030101010101" pitchFamily="2" charset="-122"/>
                    </a:endParaRPr>
                  </a:p>
                </p:txBody>
              </p:sp>
            </p:grpSp>
            <p:grpSp>
              <p:nvGrpSpPr>
                <p:cNvPr id="24591" name="组合 6"/>
                <p:cNvGrpSpPr/>
                <p:nvPr/>
              </p:nvGrpSpPr>
              <p:grpSpPr>
                <a:xfrm>
                  <a:off x="513" y="5547"/>
                  <a:ext cx="13275" cy="875"/>
                  <a:chOff x="513" y="5547"/>
                  <a:chExt cx="13275" cy="875"/>
                </a:xfrm>
              </p:grpSpPr>
              <p:sp>
                <p:nvSpPr>
                  <p:cNvPr id="24592" name="文本框 1"/>
                  <p:cNvSpPr txBox="1"/>
                  <p:nvPr/>
                </p:nvSpPr>
                <p:spPr>
                  <a:xfrm>
                    <a:off x="513" y="5851"/>
                    <a:ext cx="3140" cy="382"/>
                  </a:xfrm>
                  <a:prstGeom prst="rect">
                    <a:avLst/>
                  </a:prstGeom>
                  <a:noFill/>
                  <a:ln w="9525">
                    <a:noFill/>
                  </a:ln>
                </p:spPr>
                <p:txBody>
                  <a:bodyPr anchor="t">
                    <a:spAutoFit/>
                  </a:bodyPr>
                  <a:p>
                    <a:r>
                      <a:rPr lang="en-US" altLang="zh-CN" sz="1400" b="1" dirty="0">
                        <a:solidFill>
                          <a:srgbClr val="FF0000"/>
                        </a:solidFill>
                        <a:latin typeface="等线" panose="02010600030101010101" pitchFamily="2" charset="-122"/>
                        <a:ea typeface="等线" panose="02010600030101010101" pitchFamily="2" charset="-122"/>
                        <a:cs typeface="等线" panose="02010600030101010101" pitchFamily="2" charset="-122"/>
                      </a:rPr>
                      <a:t>         </a:t>
                    </a:r>
                    <a:r>
                      <a:rPr lang="zh-CN" altLang="en-US" sz="1400" b="1" dirty="0">
                        <a:solidFill>
                          <a:srgbClr val="262626"/>
                        </a:solidFill>
                        <a:latin typeface="等线" panose="02010600030101010101" pitchFamily="2" charset="-122"/>
                        <a:ea typeface="等线" panose="02010600030101010101" pitchFamily="2" charset="-122"/>
                        <a:cs typeface="等线" panose="02010600030101010101" pitchFamily="2" charset="-122"/>
                      </a:rPr>
                      <a:t>难以精准规划 </a:t>
                    </a:r>
                    <a:endParaRPr lang="zh-CN" altLang="en-US" sz="1400" b="1" dirty="0">
                      <a:solidFill>
                        <a:srgbClr val="262626"/>
                      </a:solidFill>
                      <a:latin typeface="等线" panose="02010600030101010101" pitchFamily="2" charset="-122"/>
                      <a:ea typeface="等线" panose="02010600030101010101" pitchFamily="2" charset="-122"/>
                      <a:cs typeface="等线" panose="02010600030101010101" pitchFamily="2" charset="-122"/>
                    </a:endParaRPr>
                  </a:p>
                </p:txBody>
              </p:sp>
              <p:sp>
                <p:nvSpPr>
                  <p:cNvPr id="24593" name="文本框 2"/>
                  <p:cNvSpPr txBox="1"/>
                  <p:nvPr/>
                </p:nvSpPr>
                <p:spPr>
                  <a:xfrm>
                    <a:off x="4327" y="5885"/>
                    <a:ext cx="2383" cy="389"/>
                  </a:xfrm>
                  <a:prstGeom prst="rect">
                    <a:avLst/>
                  </a:prstGeom>
                  <a:noFill/>
                  <a:ln w="9525">
                    <a:noFill/>
                  </a:ln>
                </p:spPr>
                <p:txBody>
                  <a:bodyPr anchor="t">
                    <a:spAutoFit/>
                  </a:bodyPr>
                  <a:p>
                    <a:r>
                      <a:rPr lang="en-US" altLang="zh-CN" sz="1400" b="1" dirty="0">
                        <a:solidFill>
                          <a:srgbClr val="262626"/>
                        </a:solidFill>
                        <a:latin typeface="等线" panose="02010600030101010101" pitchFamily="2" charset="-122"/>
                        <a:ea typeface="等线" panose="02010600030101010101" pitchFamily="2" charset="-122"/>
                        <a:cs typeface="等线" panose="02010600030101010101" pitchFamily="2" charset="-122"/>
                      </a:rPr>
                      <a:t> </a:t>
                    </a:r>
                    <a:r>
                      <a:rPr lang="zh-CN" altLang="en-US" sz="1400" b="1" dirty="0">
                        <a:solidFill>
                          <a:srgbClr val="262626"/>
                        </a:solidFill>
                        <a:latin typeface="等线" panose="02010600030101010101" pitchFamily="2" charset="-122"/>
                        <a:ea typeface="等线" panose="02010600030101010101" pitchFamily="2" charset="-122"/>
                        <a:cs typeface="等线" panose="02010600030101010101" pitchFamily="2" charset="-122"/>
                      </a:rPr>
                      <a:t>难以控制手术效果</a:t>
                    </a:r>
                    <a:endParaRPr lang="zh-CN" altLang="en-US" sz="1400" b="1" dirty="0">
                      <a:solidFill>
                        <a:srgbClr val="262626"/>
                      </a:solidFill>
                      <a:latin typeface="等线" panose="02010600030101010101" pitchFamily="2" charset="-122"/>
                      <a:ea typeface="等线" panose="02010600030101010101" pitchFamily="2" charset="-122"/>
                      <a:cs typeface="等线" panose="02010600030101010101" pitchFamily="2" charset="-122"/>
                    </a:endParaRPr>
                  </a:p>
                </p:txBody>
              </p:sp>
              <p:sp>
                <p:nvSpPr>
                  <p:cNvPr id="24594" name="文本框 3"/>
                  <p:cNvSpPr txBox="1"/>
                  <p:nvPr/>
                </p:nvSpPr>
                <p:spPr>
                  <a:xfrm>
                    <a:off x="7847" y="5547"/>
                    <a:ext cx="2302" cy="580"/>
                  </a:xfrm>
                  <a:prstGeom prst="rect">
                    <a:avLst/>
                  </a:prstGeom>
                  <a:noFill/>
                  <a:ln w="9525">
                    <a:noFill/>
                  </a:ln>
                </p:spPr>
                <p:txBody>
                  <a:bodyPr anchor="t">
                    <a:spAutoFit/>
                  </a:bodyPr>
                  <a:p>
                    <a:endParaRPr lang="zh-CN" altLang="en-US" dirty="0">
                      <a:latin typeface="等线" panose="02010600030101010101" pitchFamily="2" charset="-122"/>
                      <a:ea typeface="等线" panose="02010600030101010101" pitchFamily="2" charset="-122"/>
                    </a:endParaRPr>
                  </a:p>
                </p:txBody>
              </p:sp>
              <p:sp>
                <p:nvSpPr>
                  <p:cNvPr id="24595" name="文本框 4"/>
                  <p:cNvSpPr txBox="1"/>
                  <p:nvPr/>
                </p:nvSpPr>
                <p:spPr>
                  <a:xfrm>
                    <a:off x="7958" y="5916"/>
                    <a:ext cx="2052" cy="407"/>
                  </a:xfrm>
                  <a:prstGeom prst="rect">
                    <a:avLst/>
                  </a:prstGeom>
                  <a:noFill/>
                  <a:ln w="9525">
                    <a:noFill/>
                  </a:ln>
                </p:spPr>
                <p:txBody>
                  <a:bodyPr anchor="t">
                    <a:spAutoFit/>
                  </a:bodyPr>
                  <a:p>
                    <a:r>
                      <a:rPr lang="zh-CN" altLang="en-US" sz="1400" b="1" dirty="0">
                        <a:solidFill>
                          <a:srgbClr val="262626"/>
                        </a:solidFill>
                        <a:latin typeface="等线" panose="02010600030101010101" pitchFamily="2" charset="-122"/>
                        <a:ea typeface="等线" panose="02010600030101010101" pitchFamily="2" charset="-122"/>
                      </a:rPr>
                      <a:t>难以确保安全性</a:t>
                    </a:r>
                    <a:endParaRPr lang="zh-CN" altLang="en-US" sz="1400" b="1" dirty="0">
                      <a:solidFill>
                        <a:srgbClr val="262626"/>
                      </a:solidFill>
                      <a:latin typeface="等线" panose="02010600030101010101" pitchFamily="2" charset="-122"/>
                      <a:ea typeface="等线" panose="02010600030101010101" pitchFamily="2" charset="-122"/>
                    </a:endParaRPr>
                  </a:p>
                </p:txBody>
              </p:sp>
              <p:sp>
                <p:nvSpPr>
                  <p:cNvPr id="24596" name="文本框 5"/>
                  <p:cNvSpPr txBox="1"/>
                  <p:nvPr/>
                </p:nvSpPr>
                <p:spPr>
                  <a:xfrm>
                    <a:off x="10665" y="5826"/>
                    <a:ext cx="3123" cy="596"/>
                  </a:xfrm>
                  <a:prstGeom prst="rect">
                    <a:avLst/>
                  </a:prstGeom>
                  <a:noFill/>
                  <a:ln w="9525">
                    <a:noFill/>
                  </a:ln>
                </p:spPr>
                <p:txBody>
                  <a:bodyPr anchor="t">
                    <a:spAutoFit/>
                  </a:bodyPr>
                  <a:p>
                    <a:pPr>
                      <a:lnSpc>
                        <a:spcPct val="150000"/>
                      </a:lnSpc>
                    </a:pPr>
                    <a:r>
                      <a:rPr lang="en-US" altLang="zh-CN" sz="1400" b="1" dirty="0">
                        <a:solidFill>
                          <a:srgbClr val="262626"/>
                        </a:solidFill>
                        <a:latin typeface="等线" panose="02010600030101010101" pitchFamily="2" charset="-122"/>
                        <a:ea typeface="等线" panose="02010600030101010101" pitchFamily="2" charset="-122"/>
                        <a:cs typeface="等线" panose="02010600030101010101" pitchFamily="2" charset="-122"/>
                      </a:rPr>
                      <a:t> </a:t>
                    </a:r>
                    <a:r>
                      <a:rPr lang="zh-CN" altLang="en-US" sz="1400" b="1" dirty="0">
                        <a:solidFill>
                          <a:srgbClr val="262626"/>
                        </a:solidFill>
                        <a:latin typeface="等线" panose="02010600030101010101" pitchFamily="2" charset="-122"/>
                        <a:ea typeface="等线" panose="02010600030101010101" pitchFamily="2" charset="-122"/>
                        <a:cs typeface="等线" panose="02010600030101010101" pitchFamily="2" charset="-122"/>
                      </a:rPr>
                      <a:t>难以实现理想的假体放置</a:t>
                    </a:r>
                    <a:endParaRPr lang="zh-CN" altLang="en-US" sz="1400" b="1" dirty="0">
                      <a:solidFill>
                        <a:srgbClr val="262626"/>
                      </a:solidFill>
                      <a:latin typeface="等线" panose="02010600030101010101" pitchFamily="2" charset="-122"/>
                      <a:ea typeface="等线" panose="02010600030101010101" pitchFamily="2" charset="-122"/>
                      <a:cs typeface="等线" panose="02010600030101010101" pitchFamily="2" charset="-122"/>
                    </a:endParaRPr>
                  </a:p>
                </p:txBody>
              </p:sp>
            </p:grpSp>
          </p:grpSp>
          <p:pic>
            <p:nvPicPr>
              <p:cNvPr id="24601" name="图片 1"/>
              <p:cNvPicPr>
                <a:picLocks noChangeAspect="1"/>
              </p:cNvPicPr>
              <p:nvPr/>
            </p:nvPicPr>
            <p:blipFill>
              <a:blip r:embed="rId2"/>
              <a:srcRect l="37347" r="4201" b="12669"/>
              <a:stretch>
                <a:fillRect/>
              </a:stretch>
            </p:blipFill>
            <p:spPr>
              <a:xfrm>
                <a:off x="3899" y="2028"/>
                <a:ext cx="3164" cy="2658"/>
              </a:xfrm>
              <a:prstGeom prst="rect">
                <a:avLst/>
              </a:prstGeom>
              <a:noFill/>
              <a:ln w="9525">
                <a:noFill/>
              </a:ln>
            </p:spPr>
          </p:pic>
        </p:grpSp>
        <p:pic>
          <p:nvPicPr>
            <p:cNvPr id="24602" name="图片 2"/>
            <p:cNvPicPr>
              <a:picLocks noChangeAspect="1"/>
            </p:cNvPicPr>
            <p:nvPr/>
          </p:nvPicPr>
          <p:blipFill>
            <a:blip r:embed="rId3"/>
            <a:srcRect l="47546" t="18225" b="4091"/>
            <a:stretch>
              <a:fillRect/>
            </a:stretch>
          </p:blipFill>
          <p:spPr>
            <a:xfrm>
              <a:off x="11324" y="3548"/>
              <a:ext cx="3577" cy="2695"/>
            </a:xfrm>
            <a:prstGeom prst="rect">
              <a:avLst/>
            </a:prstGeom>
            <a:noFill/>
            <a:ln w="9525">
              <a:noFill/>
            </a:ln>
          </p:spPr>
        </p:pic>
        <p:pic>
          <p:nvPicPr>
            <p:cNvPr id="24603" name="图片 3"/>
            <p:cNvPicPr>
              <a:picLocks noChangeAspect="1"/>
            </p:cNvPicPr>
            <p:nvPr/>
          </p:nvPicPr>
          <p:blipFill>
            <a:blip r:embed="rId4"/>
            <a:srcRect l="12317" r="22533" b="12006"/>
            <a:stretch>
              <a:fillRect/>
            </a:stretch>
          </p:blipFill>
          <p:spPr>
            <a:xfrm>
              <a:off x="7861" y="3530"/>
              <a:ext cx="3368" cy="2713"/>
            </a:xfrm>
            <a:prstGeom prst="rect">
              <a:avLst/>
            </a:prstGeom>
            <a:noFill/>
            <a:ln w="9525">
              <a:noFill/>
            </a:ln>
          </p:spPr>
        </p:pic>
      </p:grpSp>
    </p:spTree>
    <p:custDataLst>
      <p:tags r:id="rId5"/>
    </p:custDataLst>
  </p:cSld>
  <p:clrMapOvr>
    <a:masterClrMapping/>
  </p:clrMapOvr>
  <p:transition advClick="0" advTm="0">
    <p:random/>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AECEF">
            <a:alpha val="46000"/>
          </a:srgbClr>
        </a:solidFill>
        <a:effectLst/>
      </p:bgPr>
    </p:bg>
    <p:spTree>
      <p:nvGrpSpPr>
        <p:cNvPr id="1" name=""/>
        <p:cNvGrpSpPr/>
        <p:nvPr/>
      </p:nvGrpSpPr>
      <p:grpSpPr>
        <a:xfrm>
          <a:off x="0" y="0"/>
          <a:ext cx="0" cy="0"/>
          <a:chOff x="0" y="0"/>
          <a:chExt cx="0" cy="0"/>
        </a:xfrm>
      </p:grpSpPr>
      <p:sp>
        <p:nvSpPr>
          <p:cNvPr id="10" name="圆角矩形 9"/>
          <p:cNvSpPr/>
          <p:nvPr/>
        </p:nvSpPr>
        <p:spPr>
          <a:xfrm>
            <a:off x="1042670" y="467360"/>
            <a:ext cx="556895" cy="408305"/>
          </a:xfrm>
          <a:prstGeom prst="roundRect">
            <a:avLst>
              <a:gd name="adj" fmla="val 6594"/>
            </a:avLst>
          </a:prstGeom>
          <a:solidFill>
            <a:srgbClr val="26158C">
              <a:alpha val="80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latin typeface="等线" panose="02010600030101010101" pitchFamily="2" charset="-122"/>
              <a:ea typeface="等线" panose="02010600030101010101" pitchFamily="2" charset="-122"/>
              <a:cs typeface="字魂57号-创细黑" panose="00000500000000000000" charset="-122"/>
            </a:endParaRPr>
          </a:p>
        </p:txBody>
      </p:sp>
      <p:sp>
        <p:nvSpPr>
          <p:cNvPr id="4" name="文本框 3"/>
          <p:cNvSpPr txBox="1"/>
          <p:nvPr/>
        </p:nvSpPr>
        <p:spPr>
          <a:xfrm>
            <a:off x="1822450" y="467360"/>
            <a:ext cx="2878455" cy="398780"/>
          </a:xfrm>
          <a:prstGeom prst="rect">
            <a:avLst/>
          </a:prstGeom>
          <a:noFill/>
        </p:spPr>
        <p:txBody>
          <a:bodyPr wrap="square" rtlCol="0">
            <a:spAutoFit/>
          </a:bodyPr>
          <a:lstStyle/>
          <a:p>
            <a:pPr algn="dist"/>
            <a:r>
              <a:rPr lang="zh-CN" altLang="en-US" sz="2000" dirty="0">
                <a:solidFill>
                  <a:srgbClr val="26158C"/>
                </a:solidFill>
                <a:latin typeface="等线" panose="02010600030101010101" pitchFamily="2" charset="-122"/>
                <a:ea typeface="等线" panose="02010600030101010101" pitchFamily="2" charset="-122"/>
                <a:cs typeface="+mn-ea"/>
                <a:sym typeface="+mn-lt"/>
              </a:rPr>
              <a:t>产品开发意义</a:t>
            </a:r>
            <a:endParaRPr lang="zh-CN" altLang="en-US" sz="2000" dirty="0">
              <a:solidFill>
                <a:srgbClr val="26158C"/>
              </a:solidFill>
              <a:latin typeface="等线" panose="02010600030101010101" pitchFamily="2" charset="-122"/>
              <a:ea typeface="等线" panose="02010600030101010101" pitchFamily="2" charset="-122"/>
              <a:cs typeface="+mn-ea"/>
              <a:sym typeface="+mn-lt"/>
            </a:endParaRPr>
          </a:p>
        </p:txBody>
      </p:sp>
      <p:sp>
        <p:nvSpPr>
          <p:cNvPr id="5" name="圆角矩形 4"/>
          <p:cNvSpPr/>
          <p:nvPr/>
        </p:nvSpPr>
        <p:spPr>
          <a:xfrm>
            <a:off x="836295" y="355600"/>
            <a:ext cx="556895" cy="408305"/>
          </a:xfrm>
          <a:prstGeom prst="roundRect">
            <a:avLst>
              <a:gd name="adj" fmla="val 6594"/>
            </a:avLst>
          </a:prstGeom>
          <a:solidFill>
            <a:srgbClr val="26158C">
              <a:alpha val="35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latin typeface="等线" panose="02010600030101010101" pitchFamily="2" charset="-122"/>
              <a:ea typeface="等线" panose="02010600030101010101" pitchFamily="2" charset="-122"/>
              <a:cs typeface="字魂57号-创细黑" panose="00000500000000000000" charset="-122"/>
            </a:endParaRPr>
          </a:p>
        </p:txBody>
      </p:sp>
      <p:grpSp>
        <p:nvGrpSpPr>
          <p:cNvPr id="8" name="组合 7"/>
          <p:cNvGrpSpPr/>
          <p:nvPr/>
        </p:nvGrpSpPr>
        <p:grpSpPr>
          <a:xfrm>
            <a:off x="899775" y="2130233"/>
            <a:ext cx="10690709" cy="4366135"/>
            <a:chOff x="818" y="3258"/>
            <a:chExt cx="12673" cy="5176"/>
          </a:xfrm>
        </p:grpSpPr>
        <p:grpSp>
          <p:nvGrpSpPr>
            <p:cNvPr id="22530" name="组合 13"/>
            <p:cNvGrpSpPr/>
            <p:nvPr/>
          </p:nvGrpSpPr>
          <p:grpSpPr>
            <a:xfrm>
              <a:off x="818" y="4792"/>
              <a:ext cx="12672" cy="3642"/>
              <a:chOff x="577" y="3243"/>
              <a:chExt cx="12672" cy="3643"/>
            </a:xfrm>
          </p:grpSpPr>
          <p:grpSp>
            <p:nvGrpSpPr>
              <p:cNvPr id="22531" name="组合 23"/>
              <p:cNvGrpSpPr/>
              <p:nvPr/>
            </p:nvGrpSpPr>
            <p:grpSpPr>
              <a:xfrm>
                <a:off x="577" y="3243"/>
                <a:ext cx="12304" cy="3643"/>
                <a:chOff x="792" y="3420"/>
                <a:chExt cx="12099" cy="3458"/>
              </a:xfrm>
            </p:grpSpPr>
            <p:pic>
              <p:nvPicPr>
                <p:cNvPr id="22532" name="图片 18"/>
                <p:cNvPicPr>
                  <a:picLocks noChangeAspect="1"/>
                </p:cNvPicPr>
                <p:nvPr/>
              </p:nvPicPr>
              <p:blipFill>
                <a:blip r:embed="rId1"/>
                <a:stretch>
                  <a:fillRect/>
                </a:stretch>
              </p:blipFill>
              <p:spPr>
                <a:xfrm>
                  <a:off x="792" y="3428"/>
                  <a:ext cx="4066" cy="3012"/>
                </a:xfrm>
                <a:prstGeom prst="rect">
                  <a:avLst/>
                </a:prstGeom>
                <a:noFill/>
                <a:ln w="9525">
                  <a:noFill/>
                </a:ln>
              </p:spPr>
            </p:pic>
            <p:grpSp>
              <p:nvGrpSpPr>
                <p:cNvPr id="22533" name="组合 21"/>
                <p:cNvGrpSpPr/>
                <p:nvPr/>
              </p:nvGrpSpPr>
              <p:grpSpPr>
                <a:xfrm>
                  <a:off x="5305" y="3420"/>
                  <a:ext cx="3998" cy="3458"/>
                  <a:chOff x="4595" y="4553"/>
                  <a:chExt cx="3998" cy="3458"/>
                </a:xfrm>
              </p:grpSpPr>
              <p:pic>
                <p:nvPicPr>
                  <p:cNvPr id="22534" name="图片 17"/>
                  <p:cNvPicPr>
                    <a:picLocks noChangeAspect="1"/>
                  </p:cNvPicPr>
                  <p:nvPr/>
                </p:nvPicPr>
                <p:blipFill>
                  <a:blip r:embed="rId2"/>
                  <a:stretch>
                    <a:fillRect/>
                  </a:stretch>
                </p:blipFill>
                <p:spPr>
                  <a:xfrm>
                    <a:off x="4595" y="4553"/>
                    <a:ext cx="3998" cy="3020"/>
                  </a:xfrm>
                  <a:prstGeom prst="rect">
                    <a:avLst/>
                  </a:prstGeom>
                  <a:noFill/>
                  <a:ln w="9525">
                    <a:noFill/>
                  </a:ln>
                </p:spPr>
              </p:pic>
              <p:sp>
                <p:nvSpPr>
                  <p:cNvPr id="22535" name="文本框 19"/>
                  <p:cNvSpPr txBox="1"/>
                  <p:nvPr/>
                </p:nvSpPr>
                <p:spPr>
                  <a:xfrm>
                    <a:off x="5803" y="7666"/>
                    <a:ext cx="2044" cy="345"/>
                  </a:xfrm>
                  <a:prstGeom prst="rect">
                    <a:avLst/>
                  </a:prstGeom>
                  <a:noFill/>
                  <a:ln w="9525">
                    <a:noFill/>
                  </a:ln>
                </p:spPr>
                <p:txBody>
                  <a:bodyPr anchor="t">
                    <a:spAutoFit/>
                  </a:bodyPr>
                  <a:p>
                    <a:r>
                      <a:rPr lang="en-US" altLang="zh-CN" sz="1400" dirty="0">
                        <a:latin typeface="等线" panose="02010600030101010101" pitchFamily="2" charset="-122"/>
                        <a:ea typeface="等线" panose="02010600030101010101" pitchFamily="2" charset="-122"/>
                        <a:cs typeface="等线" panose="02010600030101010101" pitchFamily="2" charset="-122"/>
                      </a:rPr>
                      <a:t>   </a:t>
                    </a:r>
                    <a:r>
                      <a:rPr lang="zh-CN" altLang="en-US" sz="1400" dirty="0">
                        <a:latin typeface="等线" panose="02010600030101010101" pitchFamily="2" charset="-122"/>
                        <a:ea typeface="等线" panose="02010600030101010101" pitchFamily="2" charset="-122"/>
                        <a:cs typeface="等线" panose="02010600030101010101" pitchFamily="2" charset="-122"/>
                      </a:rPr>
                      <a:t>假体周围骨折</a:t>
                    </a:r>
                    <a:endParaRPr lang="zh-CN" altLang="en-US" sz="1400" dirty="0">
                      <a:latin typeface="等线" panose="02010600030101010101" pitchFamily="2" charset="-122"/>
                      <a:ea typeface="等线" panose="02010600030101010101" pitchFamily="2" charset="-122"/>
                      <a:cs typeface="等线" panose="02010600030101010101" pitchFamily="2" charset="-122"/>
                    </a:endParaRPr>
                  </a:p>
                </p:txBody>
              </p:sp>
            </p:grpSp>
            <p:sp>
              <p:nvSpPr>
                <p:cNvPr id="22536" name="文本框 20"/>
                <p:cNvSpPr txBox="1"/>
                <p:nvPr/>
              </p:nvSpPr>
              <p:spPr>
                <a:xfrm>
                  <a:off x="10285" y="6451"/>
                  <a:ext cx="2606" cy="345"/>
                </a:xfrm>
                <a:prstGeom prst="rect">
                  <a:avLst/>
                </a:prstGeom>
                <a:noFill/>
                <a:ln w="9525">
                  <a:noFill/>
                </a:ln>
              </p:spPr>
              <p:txBody>
                <a:bodyPr anchor="t">
                  <a:spAutoFit/>
                </a:bodyPr>
                <a:p>
                  <a:r>
                    <a:rPr lang="en-US" altLang="zh-CN" sz="1400" dirty="0">
                      <a:latin typeface="等线" panose="02010600030101010101" pitchFamily="2" charset="-122"/>
                      <a:ea typeface="等线" panose="02010600030101010101" pitchFamily="2" charset="-122"/>
                      <a:cs typeface="等线" panose="02010600030101010101" pitchFamily="2" charset="-122"/>
                    </a:rPr>
                    <a:t>         </a:t>
                  </a:r>
                  <a:r>
                    <a:rPr lang="zh-CN" altLang="en-US" sz="1400" dirty="0">
                      <a:latin typeface="等线" panose="02010600030101010101" pitchFamily="2" charset="-122"/>
                      <a:ea typeface="等线" panose="02010600030101010101" pitchFamily="2" charset="-122"/>
                      <a:cs typeface="等线" panose="02010600030101010101" pitchFamily="2" charset="-122"/>
                    </a:rPr>
                    <a:t>下肢不等长</a:t>
                  </a:r>
                  <a:endParaRPr lang="zh-CN" altLang="en-US" sz="1400" dirty="0">
                    <a:latin typeface="等线" panose="02010600030101010101" pitchFamily="2" charset="-122"/>
                    <a:ea typeface="等线" panose="02010600030101010101" pitchFamily="2" charset="-122"/>
                    <a:cs typeface="等线" panose="02010600030101010101" pitchFamily="2" charset="-122"/>
                  </a:endParaRPr>
                </a:p>
              </p:txBody>
            </p:sp>
            <p:sp>
              <p:nvSpPr>
                <p:cNvPr id="22537" name="文本框 22"/>
                <p:cNvSpPr txBox="1"/>
                <p:nvPr/>
              </p:nvSpPr>
              <p:spPr>
                <a:xfrm>
                  <a:off x="1671" y="6517"/>
                  <a:ext cx="2044" cy="345"/>
                </a:xfrm>
                <a:prstGeom prst="rect">
                  <a:avLst/>
                </a:prstGeom>
                <a:noFill/>
                <a:ln w="9525">
                  <a:noFill/>
                </a:ln>
              </p:spPr>
              <p:txBody>
                <a:bodyPr anchor="t">
                  <a:spAutoFit/>
                </a:bodyPr>
                <a:p>
                  <a:r>
                    <a:rPr lang="en-US" altLang="zh-CN" sz="1400" dirty="0">
                      <a:latin typeface="等线" panose="02010600030101010101" pitchFamily="2" charset="-122"/>
                      <a:ea typeface="等线" panose="02010600030101010101" pitchFamily="2" charset="-122"/>
                      <a:cs typeface="等线" panose="02010600030101010101" pitchFamily="2" charset="-122"/>
                    </a:rPr>
                    <a:t>      </a:t>
                  </a:r>
                  <a:r>
                    <a:rPr lang="zh-CN" altLang="en-US" sz="1400" dirty="0">
                      <a:latin typeface="等线" panose="02010600030101010101" pitchFamily="2" charset="-122"/>
                      <a:ea typeface="等线" panose="02010600030101010101" pitchFamily="2" charset="-122"/>
                      <a:cs typeface="等线" panose="02010600030101010101" pitchFamily="2" charset="-122"/>
                    </a:rPr>
                    <a:t>假体脱位</a:t>
                  </a:r>
                  <a:endParaRPr lang="zh-CN" altLang="en-US" sz="1400" dirty="0">
                    <a:latin typeface="等线" panose="02010600030101010101" pitchFamily="2" charset="-122"/>
                    <a:ea typeface="等线" panose="02010600030101010101" pitchFamily="2" charset="-122"/>
                    <a:cs typeface="等线" panose="02010600030101010101" pitchFamily="2" charset="-122"/>
                  </a:endParaRPr>
                </a:p>
              </p:txBody>
            </p:sp>
          </p:grpSp>
          <p:grpSp>
            <p:nvGrpSpPr>
              <p:cNvPr id="22538" name="组合 7"/>
              <p:cNvGrpSpPr/>
              <p:nvPr/>
            </p:nvGrpSpPr>
            <p:grpSpPr>
              <a:xfrm>
                <a:off x="9693" y="3252"/>
                <a:ext cx="3556" cy="3138"/>
                <a:chOff x="9693" y="3252"/>
                <a:chExt cx="3556" cy="3138"/>
              </a:xfrm>
            </p:grpSpPr>
            <p:pic>
              <p:nvPicPr>
                <p:cNvPr id="22539" name="图片 1"/>
                <p:cNvPicPr>
                  <a:picLocks noChangeAspect="1"/>
                </p:cNvPicPr>
                <p:nvPr/>
              </p:nvPicPr>
              <p:blipFill>
                <a:blip r:embed="rId3"/>
                <a:srcRect l="23163" t="1027" r="33313" b="64691"/>
                <a:stretch>
                  <a:fillRect/>
                </a:stretch>
              </p:blipFill>
              <p:spPr>
                <a:xfrm>
                  <a:off x="9693" y="3252"/>
                  <a:ext cx="3557" cy="3138"/>
                </a:xfrm>
                <a:prstGeom prst="rect">
                  <a:avLst/>
                </a:prstGeom>
                <a:noFill/>
                <a:ln w="9525">
                  <a:noFill/>
                </a:ln>
              </p:spPr>
            </p:pic>
            <p:grpSp>
              <p:nvGrpSpPr>
                <p:cNvPr id="22540" name="组合 6"/>
                <p:cNvGrpSpPr/>
                <p:nvPr/>
              </p:nvGrpSpPr>
              <p:grpSpPr>
                <a:xfrm>
                  <a:off x="9695" y="3448"/>
                  <a:ext cx="3342" cy="945"/>
                  <a:chOff x="9695" y="3448"/>
                  <a:chExt cx="3342" cy="945"/>
                </a:xfrm>
              </p:grpSpPr>
              <p:sp>
                <p:nvSpPr>
                  <p:cNvPr id="3" name="椭圆 2"/>
                  <p:cNvSpPr/>
                  <p:nvPr/>
                </p:nvSpPr>
                <p:spPr>
                  <a:xfrm>
                    <a:off x="9704" y="3447"/>
                    <a:ext cx="1125" cy="8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lt1"/>
                      </a:solidFill>
                      <a:effectLst/>
                      <a:uLnTx/>
                      <a:uFillTx/>
                      <a:latin typeface="等线" panose="02010600030101010101" pitchFamily="2" charset="-122"/>
                      <a:ea typeface="等线" panose="02010600030101010101" pitchFamily="2" charset="-122"/>
                      <a:cs typeface="+mn-cs"/>
                    </a:endParaRPr>
                  </a:p>
                </p:txBody>
              </p:sp>
              <p:sp>
                <p:nvSpPr>
                  <p:cNvPr id="2" name="椭圆 1"/>
                  <p:cNvSpPr/>
                  <p:nvPr/>
                </p:nvSpPr>
                <p:spPr>
                  <a:xfrm>
                    <a:off x="11772" y="3597"/>
                    <a:ext cx="1265" cy="7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lt1"/>
                      </a:solidFill>
                      <a:effectLst/>
                      <a:uLnTx/>
                      <a:uFillTx/>
                      <a:latin typeface="等线" panose="02010600030101010101" pitchFamily="2" charset="-122"/>
                      <a:ea typeface="等线" panose="02010600030101010101" pitchFamily="2" charset="-122"/>
                      <a:cs typeface="+mn-cs"/>
                    </a:endParaRPr>
                  </a:p>
                </p:txBody>
              </p:sp>
            </p:grpSp>
          </p:grpSp>
        </p:grpSp>
        <p:sp>
          <p:nvSpPr>
            <p:cNvPr id="22543" name="文本框 4"/>
            <p:cNvSpPr txBox="1"/>
            <p:nvPr/>
          </p:nvSpPr>
          <p:spPr>
            <a:xfrm>
              <a:off x="834" y="3258"/>
              <a:ext cx="12657" cy="1257"/>
            </a:xfrm>
            <a:prstGeom prst="rect">
              <a:avLst/>
            </a:prstGeom>
            <a:noFill/>
            <a:ln w="9525">
              <a:noFill/>
            </a:ln>
          </p:spPr>
          <p:txBody>
            <a:bodyPr anchor="t">
              <a:spAutoFit/>
            </a:bodyPr>
            <a:p>
              <a:pPr algn="just">
                <a:lnSpc>
                  <a:spcPct val="150000"/>
                </a:lnSpc>
              </a:pPr>
              <a:r>
                <a:rPr lang="zh-CN" altLang="en-US" sz="1400" dirty="0">
                  <a:latin typeface="等线" panose="02010600030101010101" pitchFamily="2" charset="-122"/>
                  <a:ea typeface="等线" panose="02010600030101010101" pitchFamily="2" charset="-122"/>
                  <a:cs typeface="等线" panose="02010600030101010101" pitchFamily="2" charset="-122"/>
                </a:rPr>
                <a:t>传统髋关节置换术后</a:t>
              </a:r>
              <a:r>
                <a:rPr lang="zh-CN" altLang="en-US" sz="1400" b="1" dirty="0">
                  <a:solidFill>
                    <a:srgbClr val="0070C0"/>
                  </a:solidFill>
                  <a:latin typeface="等线" panose="02010600030101010101" pitchFamily="2" charset="-122"/>
                  <a:ea typeface="等线" panose="02010600030101010101" pitchFamily="2" charset="-122"/>
                  <a:cs typeface="等线" panose="02010600030101010101" pitchFamily="2" charset="-122"/>
                </a:rPr>
                <a:t>假体脱位率为0.2-10%</a:t>
              </a:r>
              <a:r>
                <a:rPr lang="zh-CN" altLang="en-US" sz="1400" dirty="0">
                  <a:latin typeface="等线" panose="02010600030101010101" pitchFamily="2" charset="-122"/>
                  <a:ea typeface="等线" panose="02010600030101010101" pitchFamily="2" charset="-122"/>
                  <a:cs typeface="等线" panose="02010600030101010101" pitchFamily="2" charset="-122"/>
                </a:rPr>
                <a:t>；对于初次行关节置换手术的患者，</a:t>
              </a:r>
              <a:r>
                <a:rPr lang="zh-CN" altLang="en-US" sz="1400" b="1" dirty="0">
                  <a:solidFill>
                    <a:srgbClr val="0070C0"/>
                  </a:solidFill>
                  <a:latin typeface="等线" panose="02010600030101010101" pitchFamily="2" charset="-122"/>
                  <a:ea typeface="等线" panose="02010600030101010101" pitchFamily="2" charset="-122"/>
                  <a:cs typeface="等线" panose="02010600030101010101" pitchFamily="2" charset="-122"/>
                </a:rPr>
                <a:t>假体周围骨折的发生率约为8.2%，</a:t>
              </a:r>
              <a:r>
                <a:rPr lang="zh-CN" altLang="en-US" sz="1400" dirty="0">
                  <a:latin typeface="等线" panose="02010600030101010101" pitchFamily="2" charset="-122"/>
                  <a:ea typeface="等线" panose="02010600030101010101" pitchFamily="2" charset="-122"/>
                  <a:cs typeface="等线" panose="02010600030101010101" pitchFamily="2" charset="-122"/>
                </a:rPr>
                <a:t>术后</a:t>
              </a:r>
              <a:r>
                <a:rPr lang="zh-CN" altLang="en-US" sz="1400" b="1" dirty="0">
                  <a:solidFill>
                    <a:srgbClr val="0070C0"/>
                  </a:solidFill>
                  <a:latin typeface="等线" panose="02010600030101010101" pitchFamily="2" charset="-122"/>
                  <a:ea typeface="等线" panose="02010600030101010101" pitchFamily="2" charset="-122"/>
                  <a:cs typeface="等线" panose="02010600030101010101" pitchFamily="2" charset="-122"/>
                </a:rPr>
                <a:t>下肢不等长的发生率为50%-80%</a:t>
              </a:r>
              <a:r>
                <a:rPr lang="zh-CN" altLang="en-US" sz="1400" dirty="0">
                  <a:solidFill>
                    <a:schemeClr val="tx1">
                      <a:lumMod val="85000"/>
                      <a:lumOff val="15000"/>
                    </a:schemeClr>
                  </a:solidFill>
                  <a:latin typeface="等线" panose="02010600030101010101" pitchFamily="2" charset="-122"/>
                  <a:ea typeface="等线" panose="02010600030101010101" pitchFamily="2" charset="-122"/>
                  <a:cs typeface="等线" panose="02010600030101010101" pitchFamily="2" charset="-122"/>
                  <a:sym typeface="+mn-ea"/>
                </a:rPr>
                <a:t>（</a:t>
              </a:r>
              <a:r>
                <a:rPr lang="en-US" altLang="zh-CN" sz="1400" dirty="0">
                  <a:solidFill>
                    <a:schemeClr val="tx1">
                      <a:lumMod val="85000"/>
                      <a:lumOff val="15000"/>
                    </a:schemeClr>
                  </a:solidFill>
                  <a:latin typeface="等线" panose="02010600030101010101" pitchFamily="2" charset="-122"/>
                  <a:ea typeface="等线" panose="02010600030101010101" pitchFamily="2" charset="-122"/>
                  <a:cs typeface="等线" panose="02010600030101010101" pitchFamily="2" charset="-122"/>
                  <a:sym typeface="+mn-ea"/>
                </a:rPr>
                <a:t>“</a:t>
              </a:r>
              <a:r>
                <a:rPr lang="zh-CN" altLang="en-US" sz="1400" dirty="0">
                  <a:solidFill>
                    <a:schemeClr val="tx1">
                      <a:lumMod val="85000"/>
                      <a:lumOff val="15000"/>
                    </a:schemeClr>
                  </a:solidFill>
                  <a:latin typeface="等线" panose="02010600030101010101" pitchFamily="2" charset="-122"/>
                  <a:ea typeface="等线" panose="02010600030101010101" pitchFamily="2" charset="-122"/>
                  <a:cs typeface="等线" panose="02010600030101010101" pitchFamily="2" charset="-122"/>
                  <a:sym typeface="+mn-ea"/>
                </a:rPr>
                <a:t>a lawyer await</a:t>
              </a:r>
              <a:r>
                <a:rPr lang="en-US" altLang="zh-CN" sz="1400" dirty="0">
                  <a:solidFill>
                    <a:schemeClr val="tx1">
                      <a:lumMod val="85000"/>
                      <a:lumOff val="15000"/>
                    </a:schemeClr>
                  </a:solidFill>
                  <a:latin typeface="等线" panose="02010600030101010101" pitchFamily="2" charset="-122"/>
                  <a:ea typeface="等线" panose="02010600030101010101" pitchFamily="2" charset="-122"/>
                  <a:cs typeface="等线" panose="02010600030101010101" pitchFamily="2" charset="-122"/>
                  <a:sym typeface="+mn-ea"/>
                </a:rPr>
                <a:t>”</a:t>
              </a:r>
              <a:r>
                <a:rPr lang="zh-CN" altLang="en-US" sz="1400" dirty="0">
                  <a:solidFill>
                    <a:schemeClr val="tx1">
                      <a:lumMod val="85000"/>
                      <a:lumOff val="15000"/>
                    </a:schemeClr>
                  </a:solidFill>
                  <a:latin typeface="等线" panose="02010600030101010101" pitchFamily="2" charset="-122"/>
                  <a:ea typeface="等线" panose="02010600030101010101" pitchFamily="2" charset="-122"/>
                  <a:cs typeface="等线" panose="02010600030101010101" pitchFamily="2" charset="-122"/>
                  <a:sym typeface="+mn-ea"/>
                </a:rPr>
                <a:t>）</a:t>
              </a:r>
              <a:r>
                <a:rPr lang="zh-CN" altLang="en-US" sz="1400" dirty="0">
                  <a:latin typeface="等线" panose="02010600030101010101" pitchFamily="2" charset="-122"/>
                  <a:ea typeface="等线" panose="02010600030101010101" pitchFamily="2" charset="-122"/>
                  <a:cs typeface="等线" panose="02010600030101010101" pitchFamily="2" charset="-122"/>
                </a:rPr>
                <a:t>。</a:t>
              </a:r>
              <a:endParaRPr lang="zh-CN" altLang="en-US" sz="1400" dirty="0">
                <a:latin typeface="等线" panose="02010600030101010101" pitchFamily="2" charset="-122"/>
                <a:ea typeface="等线" panose="02010600030101010101" pitchFamily="2" charset="-122"/>
                <a:cs typeface="等线" panose="02010600030101010101" pitchFamily="2" charset="-122"/>
              </a:endParaRPr>
            </a:p>
            <a:p>
              <a:pPr algn="just">
                <a:lnSpc>
                  <a:spcPct val="150000"/>
                </a:lnSpc>
              </a:pPr>
              <a:r>
                <a:rPr lang="zh-CN" altLang="en-US" sz="1400" dirty="0">
                  <a:latin typeface="等线" panose="02010600030101010101" pitchFamily="2" charset="-122"/>
                  <a:ea typeface="等线" panose="02010600030101010101" pitchFamily="2" charset="-122"/>
                  <a:cs typeface="等线" panose="02010600030101010101" pitchFamily="2" charset="-122"/>
                </a:rPr>
                <a:t>围手术期出现并发症的患者，期</a:t>
              </a:r>
              <a:r>
                <a:rPr lang="zh-CN" altLang="en-US" sz="1400" b="1" dirty="0">
                  <a:solidFill>
                    <a:srgbClr val="0070C0"/>
                  </a:solidFill>
                  <a:latin typeface="等线" panose="02010600030101010101" pitchFamily="2" charset="-122"/>
                  <a:ea typeface="等线" panose="02010600030101010101" pitchFamily="2" charset="-122"/>
                  <a:cs typeface="等线" panose="02010600030101010101" pitchFamily="2" charset="-122"/>
                </a:rPr>
                <a:t>医疗花费是普通患者的342％</a:t>
              </a:r>
              <a:r>
                <a:rPr lang="zh-CN" altLang="en-US" sz="1400" dirty="0">
                  <a:latin typeface="等线" panose="02010600030101010101" pitchFamily="2" charset="-122"/>
                  <a:ea typeface="等线" panose="02010600030101010101" pitchFamily="2" charset="-122"/>
                  <a:cs typeface="等线" panose="02010600030101010101" pitchFamily="2" charset="-122"/>
                </a:rPr>
                <a:t>。</a:t>
              </a:r>
              <a:endParaRPr lang="zh-CN" altLang="en-US" sz="1400" dirty="0">
                <a:latin typeface="等线" panose="02010600030101010101" pitchFamily="2" charset="-122"/>
                <a:ea typeface="等线" panose="02010600030101010101" pitchFamily="2" charset="-122"/>
                <a:cs typeface="等线" panose="02010600030101010101" pitchFamily="2" charset="-122"/>
              </a:endParaRPr>
            </a:p>
          </p:txBody>
        </p:sp>
      </p:grpSp>
      <p:sp>
        <p:nvSpPr>
          <p:cNvPr id="24578" name="文本框 3"/>
          <p:cNvSpPr txBox="1"/>
          <p:nvPr/>
        </p:nvSpPr>
        <p:spPr>
          <a:xfrm>
            <a:off x="899795" y="1188720"/>
            <a:ext cx="6240780" cy="829945"/>
          </a:xfrm>
          <a:prstGeom prst="rect">
            <a:avLst/>
          </a:prstGeom>
          <a:noFill/>
          <a:ln w="9525">
            <a:noFill/>
          </a:ln>
        </p:spPr>
        <p:txBody>
          <a:bodyPr wrap="square" anchor="t">
            <a:spAutoFit/>
          </a:bodyPr>
          <a:p>
            <a:r>
              <a:rPr lang="zh-CN" altLang="en-US" sz="2400" b="1" dirty="0">
                <a:solidFill>
                  <a:srgbClr val="262626"/>
                </a:solidFill>
                <a:latin typeface="等线" panose="02010600030101010101" pitchFamily="2" charset="-122"/>
                <a:ea typeface="等线" panose="02010600030101010101" pitchFamily="2" charset="-122"/>
                <a:cs typeface="等线" panose="02010600030101010101" pitchFamily="2" charset="-122"/>
              </a:rPr>
              <a:t>解决痛点：</a:t>
            </a:r>
            <a:endParaRPr lang="zh-CN" altLang="en-US" sz="2400" b="1" dirty="0">
              <a:solidFill>
                <a:srgbClr val="262626"/>
              </a:solidFill>
              <a:latin typeface="等线" panose="02010600030101010101" pitchFamily="2" charset="-122"/>
              <a:ea typeface="等线" panose="02010600030101010101" pitchFamily="2" charset="-122"/>
              <a:cs typeface="等线" panose="02010600030101010101" pitchFamily="2" charset="-122"/>
            </a:endParaRPr>
          </a:p>
          <a:p>
            <a:r>
              <a:rPr lang="en-US" altLang="zh-CN" sz="2400" b="1" dirty="0">
                <a:solidFill>
                  <a:srgbClr val="262626"/>
                </a:solidFill>
                <a:latin typeface="等线" panose="02010600030101010101" pitchFamily="2" charset="-122"/>
                <a:ea typeface="等线" panose="02010600030101010101" pitchFamily="2" charset="-122"/>
                <a:cs typeface="等线" panose="02010600030101010101" pitchFamily="2" charset="-122"/>
              </a:rPr>
              <a:t>2. </a:t>
            </a:r>
            <a:r>
              <a:rPr lang="zh-CN" altLang="en-US" sz="2400" b="1" dirty="0">
                <a:solidFill>
                  <a:srgbClr val="262626"/>
                </a:solidFill>
                <a:latin typeface="等线" panose="02010600030101010101" pitchFamily="2" charset="-122"/>
                <a:ea typeface="等线" panose="02010600030101010101" pitchFamily="2" charset="-122"/>
                <a:cs typeface="等线" panose="02010600030101010101" pitchFamily="2" charset="-122"/>
                <a:sym typeface="+mn-ea"/>
              </a:rPr>
              <a:t>传统关节置换手术</a:t>
            </a:r>
            <a:r>
              <a:rPr lang="zh-CN" altLang="en-US" sz="2400" b="1" dirty="0">
                <a:solidFill>
                  <a:srgbClr val="0070C0"/>
                </a:solidFill>
                <a:latin typeface="等线" panose="02010600030101010101" pitchFamily="2" charset="-122"/>
                <a:ea typeface="等线" panose="02010600030101010101" pitchFamily="2" charset="-122"/>
                <a:cs typeface="等线" panose="02010600030101010101" pitchFamily="2" charset="-122"/>
                <a:sym typeface="+mn-ea"/>
              </a:rPr>
              <a:t>风险高</a:t>
            </a:r>
            <a:endParaRPr lang="zh-CN" altLang="en-US" sz="2400" b="1" dirty="0">
              <a:solidFill>
                <a:srgbClr val="0070C0"/>
              </a:solidFill>
              <a:latin typeface="等线" panose="02010600030101010101" pitchFamily="2" charset="-122"/>
              <a:ea typeface="等线" panose="02010600030101010101" pitchFamily="2" charset="-122"/>
              <a:cs typeface="等线" panose="02010600030101010101" pitchFamily="2" charset="-122"/>
            </a:endParaRPr>
          </a:p>
        </p:txBody>
      </p:sp>
    </p:spTree>
    <p:custDataLst>
      <p:tags r:id="rId4"/>
    </p:custDataLst>
  </p:cSld>
  <p:clrMapOvr>
    <a:masterClrMapping/>
  </p:clrMapOvr>
  <p:transition advClick="0" advTm="0">
    <p:random/>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AECEF">
            <a:alpha val="46000"/>
          </a:srgbClr>
        </a:solidFill>
        <a:effectLst/>
      </p:bgPr>
    </p:bg>
    <p:spTree>
      <p:nvGrpSpPr>
        <p:cNvPr id="1" name=""/>
        <p:cNvGrpSpPr/>
        <p:nvPr/>
      </p:nvGrpSpPr>
      <p:grpSpPr>
        <a:xfrm>
          <a:off x="0" y="0"/>
          <a:ext cx="0" cy="0"/>
          <a:chOff x="0" y="0"/>
          <a:chExt cx="0" cy="0"/>
        </a:xfrm>
      </p:grpSpPr>
      <p:sp>
        <p:nvSpPr>
          <p:cNvPr id="10" name="圆角矩形 9"/>
          <p:cNvSpPr/>
          <p:nvPr/>
        </p:nvSpPr>
        <p:spPr>
          <a:xfrm>
            <a:off x="1042670" y="467360"/>
            <a:ext cx="556895" cy="408305"/>
          </a:xfrm>
          <a:prstGeom prst="roundRect">
            <a:avLst>
              <a:gd name="adj" fmla="val 6594"/>
            </a:avLst>
          </a:prstGeom>
          <a:solidFill>
            <a:srgbClr val="26158C">
              <a:alpha val="80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latin typeface="等线" panose="02010600030101010101" pitchFamily="2" charset="-122"/>
              <a:ea typeface="等线" panose="02010600030101010101" pitchFamily="2" charset="-122"/>
              <a:cs typeface="字魂57号-创细黑" panose="00000500000000000000" charset="-122"/>
            </a:endParaRPr>
          </a:p>
        </p:txBody>
      </p:sp>
      <p:sp>
        <p:nvSpPr>
          <p:cNvPr id="4" name="文本框 3"/>
          <p:cNvSpPr txBox="1"/>
          <p:nvPr/>
        </p:nvSpPr>
        <p:spPr>
          <a:xfrm>
            <a:off x="1822450" y="467360"/>
            <a:ext cx="2878455" cy="398780"/>
          </a:xfrm>
          <a:prstGeom prst="rect">
            <a:avLst/>
          </a:prstGeom>
          <a:noFill/>
        </p:spPr>
        <p:txBody>
          <a:bodyPr wrap="square" rtlCol="0">
            <a:spAutoFit/>
          </a:bodyPr>
          <a:lstStyle/>
          <a:p>
            <a:pPr algn="dist"/>
            <a:r>
              <a:rPr lang="zh-CN" altLang="en-US" sz="2000" dirty="0">
                <a:solidFill>
                  <a:srgbClr val="26158C"/>
                </a:solidFill>
                <a:latin typeface="等线" panose="02010600030101010101" pitchFamily="2" charset="-122"/>
                <a:ea typeface="等线" panose="02010600030101010101" pitchFamily="2" charset="-122"/>
                <a:cs typeface="+mn-ea"/>
                <a:sym typeface="+mn-lt"/>
              </a:rPr>
              <a:t>产品开发预期</a:t>
            </a:r>
            <a:endParaRPr lang="zh-CN" altLang="en-US" sz="2000" dirty="0">
              <a:solidFill>
                <a:srgbClr val="26158C"/>
              </a:solidFill>
              <a:latin typeface="等线" panose="02010600030101010101" pitchFamily="2" charset="-122"/>
              <a:ea typeface="等线" panose="02010600030101010101" pitchFamily="2" charset="-122"/>
              <a:cs typeface="+mn-ea"/>
              <a:sym typeface="+mn-lt"/>
            </a:endParaRPr>
          </a:p>
        </p:txBody>
      </p:sp>
      <p:sp>
        <p:nvSpPr>
          <p:cNvPr id="5" name="圆角矩形 4"/>
          <p:cNvSpPr/>
          <p:nvPr/>
        </p:nvSpPr>
        <p:spPr>
          <a:xfrm>
            <a:off x="836295" y="355600"/>
            <a:ext cx="556895" cy="408305"/>
          </a:xfrm>
          <a:prstGeom prst="roundRect">
            <a:avLst>
              <a:gd name="adj" fmla="val 6594"/>
            </a:avLst>
          </a:prstGeom>
          <a:solidFill>
            <a:srgbClr val="26158C">
              <a:alpha val="35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latin typeface="等线" panose="02010600030101010101" pitchFamily="2" charset="-122"/>
              <a:ea typeface="等线" panose="02010600030101010101" pitchFamily="2" charset="-122"/>
              <a:cs typeface="字魂57号-创细黑" panose="00000500000000000000" charset="-122"/>
            </a:endParaRPr>
          </a:p>
        </p:txBody>
      </p:sp>
      <p:grpSp>
        <p:nvGrpSpPr>
          <p:cNvPr id="2" name="组合 1"/>
          <p:cNvGrpSpPr/>
          <p:nvPr/>
        </p:nvGrpSpPr>
        <p:grpSpPr>
          <a:xfrm>
            <a:off x="346075" y="1743075"/>
            <a:ext cx="11499850" cy="4304030"/>
            <a:chOff x="515" y="2280"/>
            <a:chExt cx="13340" cy="4475"/>
          </a:xfrm>
        </p:grpSpPr>
        <p:sp>
          <p:nvSpPr>
            <p:cNvPr id="40" name="圆角矩形 39"/>
            <p:cNvSpPr/>
            <p:nvPr/>
          </p:nvSpPr>
          <p:spPr>
            <a:xfrm>
              <a:off x="11395" y="4248"/>
              <a:ext cx="2318" cy="628"/>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4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lt1"/>
                </a:solidFill>
                <a:effectLst/>
                <a:uLnTx/>
                <a:uFillTx/>
                <a:latin typeface="等线" panose="02010600030101010101" pitchFamily="2" charset="-122"/>
                <a:ea typeface="等线" panose="02010600030101010101" pitchFamily="2" charset="-122"/>
                <a:cs typeface="+mn-cs"/>
              </a:endParaRPr>
            </a:p>
          </p:txBody>
        </p:sp>
        <p:sp>
          <p:nvSpPr>
            <p:cNvPr id="39" name="圆角矩形 38"/>
            <p:cNvSpPr/>
            <p:nvPr/>
          </p:nvSpPr>
          <p:spPr>
            <a:xfrm>
              <a:off x="11335" y="3360"/>
              <a:ext cx="2518" cy="66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4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lt1"/>
                </a:solidFill>
                <a:effectLst/>
                <a:uLnTx/>
                <a:uFillTx/>
                <a:latin typeface="等线" panose="02010600030101010101" pitchFamily="2" charset="-122"/>
                <a:ea typeface="等线" panose="02010600030101010101" pitchFamily="2" charset="-122"/>
                <a:cs typeface="+mn-cs"/>
              </a:endParaRPr>
            </a:p>
          </p:txBody>
        </p:sp>
        <p:sp>
          <p:nvSpPr>
            <p:cNvPr id="38" name="圆角矩形 37"/>
            <p:cNvSpPr/>
            <p:nvPr/>
          </p:nvSpPr>
          <p:spPr>
            <a:xfrm>
              <a:off x="10745" y="2280"/>
              <a:ext cx="2155" cy="857"/>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4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lt1"/>
                </a:solidFill>
                <a:effectLst/>
                <a:uLnTx/>
                <a:uFillTx/>
                <a:latin typeface="等线" panose="02010600030101010101" pitchFamily="2" charset="-122"/>
                <a:ea typeface="等线" panose="02010600030101010101" pitchFamily="2" charset="-122"/>
                <a:cs typeface="+mn-cs"/>
              </a:endParaRPr>
            </a:p>
          </p:txBody>
        </p:sp>
        <p:grpSp>
          <p:nvGrpSpPr>
            <p:cNvPr id="31752" name="组合 33"/>
            <p:cNvGrpSpPr/>
            <p:nvPr/>
          </p:nvGrpSpPr>
          <p:grpSpPr>
            <a:xfrm>
              <a:off x="515" y="2280"/>
              <a:ext cx="13340" cy="4475"/>
              <a:chOff x="514" y="1812"/>
              <a:chExt cx="13340" cy="4477"/>
            </a:xfrm>
          </p:grpSpPr>
          <p:pic>
            <p:nvPicPr>
              <p:cNvPr id="3" name="图片 2"/>
              <p:cNvPicPr>
                <a:picLocks noChangeAspect="1"/>
              </p:cNvPicPr>
              <p:nvPr/>
            </p:nvPicPr>
            <p:blipFill>
              <a:blip r:embed="rId1"/>
              <a:stretch>
                <a:fillRect/>
              </a:stretch>
            </p:blipFill>
            <p:spPr>
              <a:xfrm>
                <a:off x="2976" y="1812"/>
                <a:ext cx="7880" cy="4477"/>
              </a:xfrm>
              <a:prstGeom prst="ellipse">
                <a:avLst/>
              </a:prstGeom>
            </p:spPr>
          </p:pic>
          <p:grpSp>
            <p:nvGrpSpPr>
              <p:cNvPr id="31754" name="组合 19"/>
              <p:cNvGrpSpPr/>
              <p:nvPr/>
            </p:nvGrpSpPr>
            <p:grpSpPr>
              <a:xfrm>
                <a:off x="1243" y="1905"/>
                <a:ext cx="12611" cy="2618"/>
                <a:chOff x="1243" y="1905"/>
                <a:chExt cx="12611" cy="2618"/>
              </a:xfrm>
            </p:grpSpPr>
            <p:pic>
              <p:nvPicPr>
                <p:cNvPr id="7186" name="图片 26"/>
                <p:cNvPicPr>
                  <a:picLocks noChangeAspect="1"/>
                </p:cNvPicPr>
                <p:nvPr/>
              </p:nvPicPr>
              <p:blipFill>
                <a:blip r:embed="rId2"/>
                <a:stretch>
                  <a:fillRect/>
                </a:stretch>
              </p:blipFill>
              <p:spPr>
                <a:xfrm>
                  <a:off x="8005" y="3841"/>
                  <a:ext cx="1148" cy="682"/>
                </a:xfrm>
                <a:prstGeom prst="ellipse">
                  <a:avLst/>
                </a:prstGeom>
                <a:noFill/>
                <a:ln w="9525">
                  <a:noFill/>
                </a:ln>
              </p:spPr>
            </p:pic>
            <p:cxnSp>
              <p:nvCxnSpPr>
                <p:cNvPr id="15" name="直接连接符 14"/>
                <p:cNvCxnSpPr/>
                <p:nvPr/>
              </p:nvCxnSpPr>
              <p:spPr>
                <a:xfrm flipH="1">
                  <a:off x="8977" y="4163"/>
                  <a:ext cx="2420" cy="5"/>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31757" name="组合 18"/>
                <p:cNvGrpSpPr/>
                <p:nvPr/>
              </p:nvGrpSpPr>
              <p:grpSpPr>
                <a:xfrm>
                  <a:off x="1243" y="1905"/>
                  <a:ext cx="12611" cy="2408"/>
                  <a:chOff x="1243" y="1905"/>
                  <a:chExt cx="12611" cy="2408"/>
                </a:xfrm>
              </p:grpSpPr>
              <p:grpSp>
                <p:nvGrpSpPr>
                  <p:cNvPr id="31758" name="组合 17"/>
                  <p:cNvGrpSpPr/>
                  <p:nvPr/>
                </p:nvGrpSpPr>
                <p:grpSpPr>
                  <a:xfrm>
                    <a:off x="1243" y="1905"/>
                    <a:ext cx="11657" cy="1125"/>
                    <a:chOff x="1243" y="1905"/>
                    <a:chExt cx="11657" cy="1125"/>
                  </a:xfrm>
                </p:grpSpPr>
                <p:grpSp>
                  <p:nvGrpSpPr>
                    <p:cNvPr id="31759" name="组合 11"/>
                    <p:cNvGrpSpPr/>
                    <p:nvPr/>
                  </p:nvGrpSpPr>
                  <p:grpSpPr>
                    <a:xfrm>
                      <a:off x="1243" y="2033"/>
                      <a:ext cx="2954" cy="722"/>
                      <a:chOff x="1618" y="2307"/>
                      <a:chExt cx="2954" cy="722"/>
                    </a:xfrm>
                  </p:grpSpPr>
                  <p:sp>
                    <p:nvSpPr>
                      <p:cNvPr id="31760" name="文本框 7"/>
                      <p:cNvSpPr txBox="1"/>
                      <p:nvPr/>
                    </p:nvSpPr>
                    <p:spPr>
                      <a:xfrm>
                        <a:off x="1618" y="2307"/>
                        <a:ext cx="1645" cy="722"/>
                      </a:xfrm>
                      <a:prstGeom prst="rect">
                        <a:avLst/>
                      </a:prstGeom>
                      <a:solidFill>
                        <a:srgbClr val="00B0F0"/>
                      </a:solidFill>
                      <a:ln w="9525">
                        <a:noFill/>
                      </a:ln>
                    </p:spPr>
                    <p:txBody>
                      <a:bodyPr wrap="square" anchor="t">
                        <a:spAutoFit/>
                      </a:bodyPr>
                      <a:p>
                        <a:pPr>
                          <a:lnSpc>
                            <a:spcPct val="140000"/>
                          </a:lnSpc>
                        </a:pPr>
                        <a:r>
                          <a:rPr lang="zh-CN" altLang="en-US" sz="1400" b="1" dirty="0">
                            <a:solidFill>
                              <a:schemeClr val="bg1"/>
                            </a:solidFill>
                            <a:latin typeface="等线" panose="02010600030101010101" pitchFamily="2" charset="-122"/>
                            <a:ea typeface="等线" panose="02010600030101010101" pitchFamily="2" charset="-122"/>
                          </a:rPr>
                          <a:t>双目视觉追踪</a:t>
                        </a:r>
                        <a:endParaRPr lang="zh-CN" altLang="en-US" sz="1400" b="1" dirty="0">
                          <a:solidFill>
                            <a:schemeClr val="bg1"/>
                          </a:solidFill>
                          <a:latin typeface="等线" panose="02010600030101010101" pitchFamily="2" charset="-122"/>
                          <a:ea typeface="等线" panose="02010600030101010101" pitchFamily="2" charset="-122"/>
                        </a:endParaRPr>
                      </a:p>
                      <a:p>
                        <a:pPr>
                          <a:lnSpc>
                            <a:spcPct val="140000"/>
                          </a:lnSpc>
                        </a:pPr>
                        <a:r>
                          <a:rPr lang="zh-CN" altLang="en-US" sz="1400" b="1" dirty="0">
                            <a:solidFill>
                              <a:schemeClr val="bg1"/>
                            </a:solidFill>
                            <a:latin typeface="等线" panose="02010600030101010101" pitchFamily="2" charset="-122"/>
                            <a:ea typeface="等线" panose="02010600030101010101" pitchFamily="2" charset="-122"/>
                          </a:rPr>
                          <a:t>技术的集成</a:t>
                        </a:r>
                        <a:endParaRPr lang="zh-CN" altLang="en-US" sz="1400" b="1" dirty="0">
                          <a:solidFill>
                            <a:schemeClr val="bg1"/>
                          </a:solidFill>
                          <a:latin typeface="等线" panose="02010600030101010101" pitchFamily="2" charset="-122"/>
                          <a:ea typeface="等线" panose="02010600030101010101" pitchFamily="2" charset="-122"/>
                        </a:endParaRPr>
                      </a:p>
                    </p:txBody>
                  </p:sp>
                  <p:cxnSp>
                    <p:nvCxnSpPr>
                      <p:cNvPr id="9" name="直接连接符 8"/>
                      <p:cNvCxnSpPr/>
                      <p:nvPr/>
                    </p:nvCxnSpPr>
                    <p:spPr>
                      <a:xfrm>
                        <a:off x="3097" y="2719"/>
                        <a:ext cx="1475"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31762" name="文本框 10"/>
                    <p:cNvSpPr txBox="1"/>
                    <p:nvPr/>
                  </p:nvSpPr>
                  <p:spPr>
                    <a:xfrm>
                      <a:off x="10745" y="1905"/>
                      <a:ext cx="2155" cy="722"/>
                    </a:xfrm>
                    <a:prstGeom prst="rect">
                      <a:avLst/>
                    </a:prstGeom>
                    <a:noFill/>
                    <a:ln w="9525">
                      <a:noFill/>
                    </a:ln>
                  </p:spPr>
                  <p:txBody>
                    <a:bodyPr wrap="square" anchor="t">
                      <a:spAutoFit/>
                    </a:bodyPr>
                    <a:p>
                      <a:pPr>
                        <a:lnSpc>
                          <a:spcPct val="140000"/>
                        </a:lnSpc>
                      </a:pPr>
                      <a:r>
                        <a:rPr lang="zh-CN" altLang="en-US" sz="1400" b="1" dirty="0">
                          <a:solidFill>
                            <a:schemeClr val="bg1">
                              <a:lumMod val="95000"/>
                            </a:schemeClr>
                          </a:solidFill>
                          <a:latin typeface="等线" panose="02010600030101010101" pitchFamily="2" charset="-122"/>
                          <a:ea typeface="等线" panose="02010600030101010101" pitchFamily="2" charset="-122"/>
                        </a:rPr>
                        <a:t>协作式机械臂的集成</a:t>
                      </a:r>
                      <a:endParaRPr lang="zh-CN" altLang="en-US" sz="1400" b="1" dirty="0">
                        <a:solidFill>
                          <a:schemeClr val="bg1">
                            <a:lumMod val="95000"/>
                          </a:schemeClr>
                        </a:solidFill>
                        <a:latin typeface="等线" panose="02010600030101010101" pitchFamily="2" charset="-122"/>
                        <a:ea typeface="等线" panose="02010600030101010101" pitchFamily="2" charset="-122"/>
                      </a:endParaRPr>
                    </a:p>
                    <a:p>
                      <a:pPr>
                        <a:lnSpc>
                          <a:spcPct val="140000"/>
                        </a:lnSpc>
                      </a:pPr>
                      <a:r>
                        <a:rPr lang="zh-CN" altLang="en-US" sz="1400" b="1" dirty="0">
                          <a:solidFill>
                            <a:schemeClr val="bg1">
                              <a:lumMod val="95000"/>
                            </a:schemeClr>
                          </a:solidFill>
                          <a:latin typeface="等线" panose="02010600030101010101" pitchFamily="2" charset="-122"/>
                          <a:ea typeface="等线" panose="02010600030101010101" pitchFamily="2" charset="-122"/>
                        </a:rPr>
                        <a:t>及功能开发</a:t>
                      </a:r>
                      <a:endParaRPr lang="zh-CN" altLang="en-US" sz="1400" b="1" dirty="0">
                        <a:solidFill>
                          <a:schemeClr val="bg1">
                            <a:lumMod val="95000"/>
                          </a:schemeClr>
                        </a:solidFill>
                        <a:latin typeface="等线" panose="02010600030101010101" pitchFamily="2" charset="-122"/>
                        <a:ea typeface="等线" panose="02010600030101010101" pitchFamily="2" charset="-122"/>
                      </a:endParaRPr>
                    </a:p>
                  </p:txBody>
                </p:sp>
                <p:grpSp>
                  <p:nvGrpSpPr>
                    <p:cNvPr id="31763" name="组合 15"/>
                    <p:cNvGrpSpPr/>
                    <p:nvPr/>
                  </p:nvGrpSpPr>
                  <p:grpSpPr>
                    <a:xfrm>
                      <a:off x="7087" y="2179"/>
                      <a:ext cx="3526" cy="851"/>
                      <a:chOff x="7087" y="2179"/>
                      <a:chExt cx="3526" cy="851"/>
                    </a:xfrm>
                  </p:grpSpPr>
                  <p:cxnSp>
                    <p:nvCxnSpPr>
                      <p:cNvPr id="6" name="直接连接符 5"/>
                      <p:cNvCxnSpPr/>
                      <p:nvPr/>
                    </p:nvCxnSpPr>
                    <p:spPr>
                      <a:xfrm flipH="1" flipV="1">
                        <a:off x="7589" y="2180"/>
                        <a:ext cx="3023" cy="25"/>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7087" y="2192"/>
                        <a:ext cx="517" cy="838"/>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sp>
                <p:nvSpPr>
                  <p:cNvPr id="31766" name="文本框 16"/>
                  <p:cNvSpPr txBox="1"/>
                  <p:nvPr/>
                </p:nvSpPr>
                <p:spPr>
                  <a:xfrm>
                    <a:off x="11396" y="3901"/>
                    <a:ext cx="2458" cy="412"/>
                  </a:xfrm>
                  <a:prstGeom prst="rect">
                    <a:avLst/>
                  </a:prstGeom>
                  <a:noFill/>
                  <a:ln w="9525">
                    <a:noFill/>
                  </a:ln>
                </p:spPr>
                <p:txBody>
                  <a:bodyPr anchor="t">
                    <a:spAutoFit/>
                  </a:bodyPr>
                  <a:p>
                    <a:pPr>
                      <a:lnSpc>
                        <a:spcPct val="140000"/>
                      </a:lnSpc>
                    </a:pPr>
                    <a:r>
                      <a:rPr lang="zh-CN" altLang="en-US" sz="1400" b="1" dirty="0">
                        <a:solidFill>
                          <a:schemeClr val="bg1"/>
                        </a:solidFill>
                        <a:latin typeface="等线" panose="02010600030101010101" pitchFamily="2" charset="-122"/>
                        <a:ea typeface="等线" panose="02010600030101010101" pitchFamily="2" charset="-122"/>
                      </a:rPr>
                      <a:t>前端器械的设计与开发</a:t>
                    </a:r>
                    <a:endParaRPr lang="zh-CN" altLang="en-US" sz="1400" b="1" dirty="0">
                      <a:solidFill>
                        <a:schemeClr val="bg1"/>
                      </a:solidFill>
                      <a:latin typeface="等线" panose="02010600030101010101" pitchFamily="2" charset="-122"/>
                      <a:ea typeface="等线" panose="02010600030101010101" pitchFamily="2" charset="-122"/>
                    </a:endParaRPr>
                  </a:p>
                </p:txBody>
              </p:sp>
            </p:grpSp>
          </p:grpSp>
          <p:sp>
            <p:nvSpPr>
              <p:cNvPr id="23" name="椭圆 22"/>
              <p:cNvSpPr/>
              <p:nvPr/>
            </p:nvSpPr>
            <p:spPr>
              <a:xfrm>
                <a:off x="6999" y="3000"/>
                <a:ext cx="118" cy="120"/>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4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lt1"/>
                  </a:solidFill>
                  <a:effectLst/>
                  <a:uLnTx/>
                  <a:uFillTx/>
                  <a:latin typeface="等线" panose="02010600030101010101" pitchFamily="2" charset="-122"/>
                  <a:ea typeface="等线" panose="02010600030101010101" pitchFamily="2" charset="-122"/>
                  <a:cs typeface="+mn-cs"/>
                </a:endParaRPr>
              </a:p>
            </p:txBody>
          </p:sp>
          <p:sp>
            <p:nvSpPr>
              <p:cNvPr id="24" name="椭圆 23"/>
              <p:cNvSpPr/>
              <p:nvPr/>
            </p:nvSpPr>
            <p:spPr>
              <a:xfrm>
                <a:off x="8977" y="4108"/>
                <a:ext cx="120" cy="118"/>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4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lt1"/>
                  </a:solidFill>
                  <a:effectLst/>
                  <a:uLnTx/>
                  <a:uFillTx/>
                  <a:latin typeface="等线" panose="02010600030101010101" pitchFamily="2" charset="-122"/>
                  <a:ea typeface="等线" panose="02010600030101010101" pitchFamily="2" charset="-122"/>
                  <a:cs typeface="+mn-cs"/>
                </a:endParaRPr>
              </a:p>
            </p:txBody>
          </p:sp>
          <p:sp>
            <p:nvSpPr>
              <p:cNvPr id="25" name="椭圆 24"/>
              <p:cNvSpPr/>
              <p:nvPr/>
            </p:nvSpPr>
            <p:spPr>
              <a:xfrm>
                <a:off x="4197" y="2387"/>
                <a:ext cx="117" cy="120"/>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4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lt1"/>
                  </a:solidFill>
                  <a:effectLst/>
                  <a:uLnTx/>
                  <a:uFillTx/>
                  <a:latin typeface="等线" panose="02010600030101010101" pitchFamily="2" charset="-122"/>
                  <a:ea typeface="等线" panose="02010600030101010101" pitchFamily="2" charset="-122"/>
                  <a:cs typeface="+mn-cs"/>
                </a:endParaRPr>
              </a:p>
            </p:txBody>
          </p:sp>
          <p:sp>
            <p:nvSpPr>
              <p:cNvPr id="26" name="椭圆 25"/>
              <p:cNvSpPr/>
              <p:nvPr/>
            </p:nvSpPr>
            <p:spPr>
              <a:xfrm>
                <a:off x="4132" y="3535"/>
                <a:ext cx="120" cy="118"/>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4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lt1"/>
                  </a:solidFill>
                  <a:effectLst/>
                  <a:uLnTx/>
                  <a:uFillTx/>
                  <a:latin typeface="等线" panose="02010600030101010101" pitchFamily="2" charset="-122"/>
                  <a:ea typeface="等线" panose="02010600030101010101" pitchFamily="2" charset="-122"/>
                  <a:cs typeface="+mn-cs"/>
                </a:endParaRPr>
              </a:p>
            </p:txBody>
          </p:sp>
          <p:cxnSp>
            <p:nvCxnSpPr>
              <p:cNvPr id="27" name="直接连接符 26"/>
              <p:cNvCxnSpPr/>
              <p:nvPr/>
            </p:nvCxnSpPr>
            <p:spPr>
              <a:xfrm flipH="1">
                <a:off x="2049" y="3580"/>
                <a:ext cx="2148" cy="28"/>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flipV="1">
                <a:off x="7639" y="3240"/>
                <a:ext cx="3758" cy="18"/>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1773" name="文本框 28"/>
              <p:cNvSpPr txBox="1"/>
              <p:nvPr/>
            </p:nvSpPr>
            <p:spPr>
              <a:xfrm>
                <a:off x="11335" y="3032"/>
                <a:ext cx="2518" cy="408"/>
              </a:xfrm>
              <a:prstGeom prst="rect">
                <a:avLst/>
              </a:prstGeom>
              <a:noFill/>
              <a:ln w="9525">
                <a:noFill/>
              </a:ln>
            </p:spPr>
            <p:txBody>
              <a:bodyPr anchor="t">
                <a:spAutoFit/>
              </a:bodyPr>
              <a:p>
                <a:pPr>
                  <a:lnSpc>
                    <a:spcPct val="140000"/>
                  </a:lnSpc>
                </a:pPr>
                <a:r>
                  <a:rPr lang="zh-CN" altLang="en-US" sz="1400" b="1" dirty="0">
                    <a:solidFill>
                      <a:schemeClr val="bg1"/>
                    </a:solidFill>
                    <a:latin typeface="等线" panose="02010600030101010101" pitchFamily="2" charset="-122"/>
                    <a:ea typeface="等线" panose="02010600030101010101" pitchFamily="2" charset="-122"/>
                  </a:rPr>
                  <a:t>动力系统（骨钻）的集成</a:t>
                </a:r>
                <a:endParaRPr lang="zh-CN" altLang="en-US" sz="1400" b="1" dirty="0">
                  <a:solidFill>
                    <a:schemeClr val="bg1"/>
                  </a:solidFill>
                  <a:latin typeface="等线" panose="02010600030101010101" pitchFamily="2" charset="-122"/>
                  <a:ea typeface="等线" panose="02010600030101010101" pitchFamily="2" charset="-122"/>
                </a:endParaRPr>
              </a:p>
            </p:txBody>
          </p:sp>
          <p:sp>
            <p:nvSpPr>
              <p:cNvPr id="30" name="椭圆 29"/>
              <p:cNvSpPr/>
              <p:nvPr/>
            </p:nvSpPr>
            <p:spPr>
              <a:xfrm>
                <a:off x="7729" y="3190"/>
                <a:ext cx="120" cy="118"/>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4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lt1"/>
                  </a:solidFill>
                  <a:effectLst/>
                  <a:uLnTx/>
                  <a:uFillTx/>
                  <a:latin typeface="等线" panose="02010600030101010101" pitchFamily="2" charset="-122"/>
                  <a:ea typeface="等线" panose="02010600030101010101" pitchFamily="2" charset="-122"/>
                  <a:cs typeface="+mn-cs"/>
                </a:endParaRPr>
              </a:p>
            </p:txBody>
          </p:sp>
          <p:sp>
            <p:nvSpPr>
              <p:cNvPr id="31775" name="文本框 30"/>
              <p:cNvSpPr txBox="1"/>
              <p:nvPr/>
            </p:nvSpPr>
            <p:spPr>
              <a:xfrm>
                <a:off x="514" y="3308"/>
                <a:ext cx="2706" cy="722"/>
              </a:xfrm>
              <a:prstGeom prst="rect">
                <a:avLst/>
              </a:prstGeom>
              <a:solidFill>
                <a:srgbClr val="00B0F0"/>
              </a:solidFill>
              <a:ln w="9525">
                <a:noFill/>
              </a:ln>
            </p:spPr>
            <p:txBody>
              <a:bodyPr wrap="square" anchor="t">
                <a:spAutoFit/>
              </a:bodyPr>
              <a:p>
                <a:pPr>
                  <a:lnSpc>
                    <a:spcPct val="140000"/>
                  </a:lnSpc>
                </a:pPr>
                <a:r>
                  <a:rPr lang="zh-CN" altLang="en-US" sz="1400" b="1" dirty="0">
                    <a:solidFill>
                      <a:schemeClr val="bg1"/>
                    </a:solidFill>
                    <a:latin typeface="等线" panose="02010600030101010101" pitchFamily="2" charset="-122"/>
                    <a:ea typeface="等线" panose="02010600030101010101" pitchFamily="2" charset="-122"/>
                  </a:rPr>
                  <a:t>术前图像处理系统的开发；</a:t>
                </a:r>
                <a:endParaRPr lang="zh-CN" altLang="en-US" sz="1400" b="1" dirty="0">
                  <a:solidFill>
                    <a:schemeClr val="bg1"/>
                  </a:solidFill>
                  <a:latin typeface="等线" panose="02010600030101010101" pitchFamily="2" charset="-122"/>
                  <a:ea typeface="等线" panose="02010600030101010101" pitchFamily="2" charset="-122"/>
                </a:endParaRPr>
              </a:p>
              <a:p>
                <a:pPr>
                  <a:lnSpc>
                    <a:spcPct val="140000"/>
                  </a:lnSpc>
                </a:pPr>
                <a:r>
                  <a:rPr lang="zh-CN" altLang="en-US" sz="1400" b="1" dirty="0">
                    <a:solidFill>
                      <a:schemeClr val="bg1"/>
                    </a:solidFill>
                    <a:latin typeface="等线" panose="02010600030101010101" pitchFamily="2" charset="-122"/>
                    <a:ea typeface="等线" panose="02010600030101010101" pitchFamily="2" charset="-122"/>
                  </a:rPr>
                  <a:t>手术规划系统的开发</a:t>
                </a:r>
                <a:endParaRPr lang="zh-CN" altLang="en-US" sz="1400" b="1" dirty="0">
                  <a:solidFill>
                    <a:schemeClr val="bg1"/>
                  </a:solidFill>
                  <a:latin typeface="等线" panose="02010600030101010101" pitchFamily="2" charset="-122"/>
                  <a:ea typeface="等线" panose="02010600030101010101" pitchFamily="2" charset="-122"/>
                </a:endParaRPr>
              </a:p>
            </p:txBody>
          </p:sp>
        </p:grpSp>
        <p:sp>
          <p:nvSpPr>
            <p:cNvPr id="41" name="椭圆 40"/>
            <p:cNvSpPr/>
            <p:nvPr/>
          </p:nvSpPr>
          <p:spPr>
            <a:xfrm>
              <a:off x="6835" y="5155"/>
              <a:ext cx="120" cy="118"/>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4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lt1"/>
                </a:solidFill>
                <a:effectLst/>
                <a:uLnTx/>
                <a:uFillTx/>
                <a:latin typeface="等线" panose="02010600030101010101" pitchFamily="2" charset="-122"/>
                <a:ea typeface="等线" panose="02010600030101010101" pitchFamily="2" charset="-122"/>
                <a:cs typeface="+mn-cs"/>
              </a:endParaRPr>
            </a:p>
          </p:txBody>
        </p:sp>
        <p:cxnSp>
          <p:nvCxnSpPr>
            <p:cNvPr id="42" name="直接连接符 41"/>
            <p:cNvCxnSpPr/>
            <p:nvPr/>
          </p:nvCxnSpPr>
          <p:spPr>
            <a:xfrm flipH="1">
              <a:off x="3138" y="6218"/>
              <a:ext cx="2148" cy="25"/>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5273" y="5243"/>
              <a:ext cx="1583" cy="973"/>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1779" name="文本框 43"/>
            <p:cNvSpPr txBox="1"/>
            <p:nvPr/>
          </p:nvSpPr>
          <p:spPr>
            <a:xfrm>
              <a:off x="1403" y="5998"/>
              <a:ext cx="1817" cy="722"/>
            </a:xfrm>
            <a:prstGeom prst="rect">
              <a:avLst/>
            </a:prstGeom>
            <a:solidFill>
              <a:srgbClr val="FFFF00"/>
            </a:solidFill>
            <a:ln w="9525">
              <a:noFill/>
            </a:ln>
          </p:spPr>
          <p:txBody>
            <a:bodyPr anchor="t">
              <a:spAutoFit/>
            </a:bodyPr>
            <a:p>
              <a:pPr>
                <a:lnSpc>
                  <a:spcPct val="140000"/>
                </a:lnSpc>
              </a:pPr>
              <a:r>
                <a:rPr lang="zh-CN" altLang="en-US" sz="1400" b="1" dirty="0">
                  <a:solidFill>
                    <a:schemeClr val="tx1">
                      <a:lumMod val="85000"/>
                      <a:lumOff val="15000"/>
                    </a:schemeClr>
                  </a:solidFill>
                  <a:latin typeface="等线" panose="02010600030101010101" pitchFamily="2" charset="-122"/>
                  <a:ea typeface="等线" panose="02010600030101010101" pitchFamily="2" charset="-122"/>
                  <a:cs typeface="等线" panose="02010600030101010101" pitchFamily="2" charset="-122"/>
                </a:rPr>
                <a:t>术前</a:t>
              </a:r>
              <a:r>
                <a:rPr lang="en-US" altLang="zh-CN" sz="1400" b="1" dirty="0">
                  <a:solidFill>
                    <a:schemeClr val="tx1">
                      <a:lumMod val="85000"/>
                      <a:lumOff val="15000"/>
                    </a:schemeClr>
                  </a:solidFill>
                  <a:latin typeface="等线" panose="02010600030101010101" pitchFamily="2" charset="-122"/>
                  <a:ea typeface="等线" panose="02010600030101010101" pitchFamily="2" charset="-122"/>
                  <a:cs typeface="等线" panose="02010600030101010101" pitchFamily="2" charset="-122"/>
                </a:rPr>
                <a:t>-</a:t>
              </a:r>
              <a:r>
                <a:rPr lang="zh-CN" altLang="en-US" sz="1400" b="1" dirty="0">
                  <a:solidFill>
                    <a:schemeClr val="tx1">
                      <a:lumMod val="85000"/>
                      <a:lumOff val="15000"/>
                    </a:schemeClr>
                  </a:solidFill>
                  <a:latin typeface="等线" panose="02010600030101010101" pitchFamily="2" charset="-122"/>
                  <a:ea typeface="等线" panose="02010600030101010101" pitchFamily="2" charset="-122"/>
                  <a:cs typeface="等线" panose="02010600030101010101" pitchFamily="2" charset="-122"/>
                </a:rPr>
                <a:t>术中图像配准技术的开发</a:t>
              </a:r>
              <a:endParaRPr lang="zh-CN" altLang="en-US" sz="1400" b="1" dirty="0">
                <a:solidFill>
                  <a:schemeClr val="tx1">
                    <a:lumMod val="85000"/>
                    <a:lumOff val="15000"/>
                  </a:schemeClr>
                </a:solidFill>
                <a:latin typeface="等线" panose="02010600030101010101" pitchFamily="2" charset="-122"/>
                <a:ea typeface="等线" panose="02010600030101010101" pitchFamily="2" charset="-122"/>
                <a:cs typeface="等线" panose="02010600030101010101" pitchFamily="2" charset="-122"/>
              </a:endParaRPr>
            </a:p>
          </p:txBody>
        </p:sp>
      </p:grpSp>
    </p:spTree>
    <p:custDataLst>
      <p:tags r:id="rId3"/>
    </p:custDataLst>
  </p:cSld>
  <p:clrMapOvr>
    <a:masterClrMapping/>
  </p:clrMapOvr>
  <p:transition advClick="0" advTm="0">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5ba4ad82c8118"/>
          <p:cNvPicPr>
            <a:picLocks noChangeAspect="1"/>
          </p:cNvPicPr>
          <p:nvPr/>
        </p:nvPicPr>
        <p:blipFill>
          <a:blip r:embed="rId1"/>
          <a:stretch>
            <a:fillRect/>
          </a:stretch>
        </p:blipFill>
        <p:spPr>
          <a:xfrm rot="5400000">
            <a:off x="2667000" y="-2667000"/>
            <a:ext cx="6858000" cy="12192000"/>
          </a:xfrm>
          <a:prstGeom prst="rect">
            <a:avLst/>
          </a:prstGeom>
        </p:spPr>
      </p:pic>
      <p:sp>
        <p:nvSpPr>
          <p:cNvPr id="7" name="矩形 6"/>
          <p:cNvSpPr/>
          <p:nvPr/>
        </p:nvSpPr>
        <p:spPr>
          <a:xfrm>
            <a:off x="0" y="-47625"/>
            <a:ext cx="5697855" cy="6905625"/>
          </a:xfrm>
          <a:prstGeom prst="rect">
            <a:avLst/>
          </a:pr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等线" panose="02010600030101010101" pitchFamily="2" charset="-122"/>
              <a:ea typeface="等线" panose="02010600030101010101" pitchFamily="2" charset="-122"/>
              <a:cs typeface="字魂57号-创细黑" panose="00000500000000000000" charset="-122"/>
            </a:endParaRPr>
          </a:p>
        </p:txBody>
      </p:sp>
      <p:sp>
        <p:nvSpPr>
          <p:cNvPr id="8" name="矩形 7"/>
          <p:cNvSpPr/>
          <p:nvPr/>
        </p:nvSpPr>
        <p:spPr>
          <a:xfrm>
            <a:off x="5697220" y="-24130"/>
            <a:ext cx="6494780" cy="6905625"/>
          </a:xfrm>
          <a:prstGeom prst="rect">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等线" panose="02010600030101010101" pitchFamily="2" charset="-122"/>
              <a:ea typeface="等线" panose="02010600030101010101" pitchFamily="2" charset="-122"/>
              <a:cs typeface="字魂57号-创细黑" panose="00000500000000000000" charset="-122"/>
            </a:endParaRPr>
          </a:p>
        </p:txBody>
      </p:sp>
      <p:sp>
        <p:nvSpPr>
          <p:cNvPr id="9" name="圆角矩形 8"/>
          <p:cNvSpPr/>
          <p:nvPr/>
        </p:nvSpPr>
        <p:spPr>
          <a:xfrm>
            <a:off x="9288780" y="3928745"/>
            <a:ext cx="3047365" cy="2952750"/>
          </a:xfrm>
          <a:prstGeom prst="roundRect">
            <a:avLst>
              <a:gd name="adj" fmla="val 6408"/>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等线" panose="02010600030101010101" pitchFamily="2" charset="-122"/>
              <a:ea typeface="等线" panose="02010600030101010101" pitchFamily="2" charset="-122"/>
              <a:cs typeface="字魂57号-创细黑" panose="00000500000000000000" charset="-122"/>
            </a:endParaRPr>
          </a:p>
        </p:txBody>
      </p:sp>
      <p:sp>
        <p:nvSpPr>
          <p:cNvPr id="11" name="圆角矩形 10"/>
          <p:cNvSpPr/>
          <p:nvPr/>
        </p:nvSpPr>
        <p:spPr>
          <a:xfrm>
            <a:off x="843280" y="-47625"/>
            <a:ext cx="2311400" cy="2049145"/>
          </a:xfrm>
          <a:prstGeom prst="roundRect">
            <a:avLst>
              <a:gd name="adj" fmla="val 9637"/>
            </a:avLst>
          </a:prstGeom>
          <a:solidFill>
            <a:srgbClr val="26158C">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等线" panose="02010600030101010101" pitchFamily="2" charset="-122"/>
              <a:ea typeface="等线" panose="02010600030101010101" pitchFamily="2" charset="-122"/>
              <a:cs typeface="字魂57号-创细黑" panose="00000500000000000000" charset="-122"/>
            </a:endParaRPr>
          </a:p>
        </p:txBody>
      </p:sp>
      <p:sp>
        <p:nvSpPr>
          <p:cNvPr id="10" name="圆角矩形 9"/>
          <p:cNvSpPr/>
          <p:nvPr/>
        </p:nvSpPr>
        <p:spPr>
          <a:xfrm>
            <a:off x="2472055" y="1030605"/>
            <a:ext cx="7695565" cy="5029835"/>
          </a:xfrm>
          <a:prstGeom prst="roundRect">
            <a:avLst>
              <a:gd name="adj" fmla="val 6594"/>
            </a:avLst>
          </a:prstGeom>
          <a:solidFill>
            <a:srgbClr val="26158C">
              <a:alpha val="80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latin typeface="等线" panose="02010600030101010101" pitchFamily="2" charset="-122"/>
              <a:ea typeface="等线" panose="02010600030101010101" pitchFamily="2" charset="-122"/>
              <a:cs typeface="字魂57号-创细黑" panose="00000500000000000000" charset="-122"/>
            </a:endParaRPr>
          </a:p>
        </p:txBody>
      </p:sp>
      <p:sp>
        <p:nvSpPr>
          <p:cNvPr id="2" name="文本框 1"/>
          <p:cNvSpPr txBox="1"/>
          <p:nvPr/>
        </p:nvSpPr>
        <p:spPr>
          <a:xfrm>
            <a:off x="4063365" y="3101340"/>
            <a:ext cx="4975860" cy="1107996"/>
          </a:xfrm>
          <a:prstGeom prst="rect">
            <a:avLst/>
          </a:prstGeom>
          <a:noFill/>
        </p:spPr>
        <p:txBody>
          <a:bodyPr wrap="square" rtlCol="0">
            <a:spAutoFit/>
          </a:bodyPr>
          <a:lstStyle/>
          <a:p>
            <a:pPr algn="dist"/>
            <a:r>
              <a:rPr lang="zh-CN" altLang="en-US" sz="6600" dirty="0">
                <a:solidFill>
                  <a:schemeClr val="bg1"/>
                </a:solidFill>
                <a:latin typeface="等线" panose="02010600030101010101" pitchFamily="2" charset="-122"/>
                <a:ea typeface="等线" panose="02010600030101010101" pitchFamily="2" charset="-122"/>
                <a:cs typeface="+mn-ea"/>
                <a:sym typeface="+mn-lt"/>
              </a:rPr>
              <a:t>市场分析</a:t>
            </a:r>
            <a:endParaRPr lang="zh-CN" altLang="en-US" sz="6600" dirty="0">
              <a:solidFill>
                <a:schemeClr val="bg1"/>
              </a:solidFill>
              <a:latin typeface="等线" panose="02010600030101010101" pitchFamily="2" charset="-122"/>
              <a:ea typeface="等线" panose="02010600030101010101" pitchFamily="2" charset="-122"/>
              <a:cs typeface="+mn-ea"/>
              <a:sym typeface="+mn-lt"/>
            </a:endParaRPr>
          </a:p>
        </p:txBody>
      </p:sp>
      <p:sp>
        <p:nvSpPr>
          <p:cNvPr id="3" name="文本框 2"/>
          <p:cNvSpPr txBox="1"/>
          <p:nvPr/>
        </p:nvSpPr>
        <p:spPr>
          <a:xfrm>
            <a:off x="4956810" y="2171700"/>
            <a:ext cx="2317115" cy="768350"/>
          </a:xfrm>
          <a:prstGeom prst="rect">
            <a:avLst/>
          </a:prstGeom>
          <a:noFill/>
        </p:spPr>
        <p:txBody>
          <a:bodyPr wrap="square" rtlCol="0">
            <a:spAutoFit/>
          </a:bodyPr>
          <a:lstStyle/>
          <a:p>
            <a:pPr algn="dist"/>
            <a:r>
              <a:rPr lang="en-US" altLang="zh-CN" sz="4400" dirty="0">
                <a:solidFill>
                  <a:schemeClr val="bg1"/>
                </a:solidFill>
                <a:latin typeface="等线" panose="02010600030101010101" pitchFamily="2" charset="-122"/>
                <a:ea typeface="等线" panose="02010600030101010101" pitchFamily="2" charset="-122"/>
                <a:cs typeface="+mn-ea"/>
                <a:sym typeface="+mn-lt"/>
              </a:rPr>
              <a:t>part.02</a:t>
            </a:r>
            <a:endParaRPr lang="en-US" altLang="zh-CN" sz="4400" dirty="0">
              <a:solidFill>
                <a:schemeClr val="bg1"/>
              </a:solidFill>
              <a:latin typeface="等线" panose="02010600030101010101" pitchFamily="2" charset="-122"/>
              <a:ea typeface="等线" panose="02010600030101010101" pitchFamily="2" charset="-122"/>
              <a:cs typeface="+mn-ea"/>
              <a:sym typeface="+mn-lt"/>
            </a:endParaRPr>
          </a:p>
        </p:txBody>
      </p:sp>
      <p:sp>
        <p:nvSpPr>
          <p:cNvPr id="131" name="Freeform 341"/>
          <p:cNvSpPr>
            <a:spLocks noEditPoints="1"/>
          </p:cNvSpPr>
          <p:nvPr/>
        </p:nvSpPr>
        <p:spPr bwMode="auto">
          <a:xfrm>
            <a:off x="4211320" y="2327910"/>
            <a:ext cx="590550" cy="455930"/>
          </a:xfrm>
          <a:custGeom>
            <a:avLst/>
            <a:gdLst>
              <a:gd name="T0" fmla="*/ 33 w 97"/>
              <a:gd name="T1" fmla="*/ 75 h 75"/>
              <a:gd name="T2" fmla="*/ 44 w 97"/>
              <a:gd name="T3" fmla="*/ 75 h 75"/>
              <a:gd name="T4" fmla="*/ 47 w 97"/>
              <a:gd name="T5" fmla="*/ 73 h 75"/>
              <a:gd name="T6" fmla="*/ 47 w 97"/>
              <a:gd name="T7" fmla="*/ 49 h 75"/>
              <a:gd name="T8" fmla="*/ 39 w 97"/>
              <a:gd name="T9" fmla="*/ 45 h 75"/>
              <a:gd name="T10" fmla="*/ 30 w 97"/>
              <a:gd name="T11" fmla="*/ 50 h 75"/>
              <a:gd name="T12" fmla="*/ 30 w 97"/>
              <a:gd name="T13" fmla="*/ 73 h 75"/>
              <a:gd name="T14" fmla="*/ 33 w 97"/>
              <a:gd name="T15" fmla="*/ 75 h 75"/>
              <a:gd name="T16" fmla="*/ 0 w 97"/>
              <a:gd name="T17" fmla="*/ 49 h 75"/>
              <a:gd name="T18" fmla="*/ 37 w 97"/>
              <a:gd name="T19" fmla="*/ 28 h 75"/>
              <a:gd name="T20" fmla="*/ 39 w 97"/>
              <a:gd name="T21" fmla="*/ 26 h 75"/>
              <a:gd name="T22" fmla="*/ 41 w 97"/>
              <a:gd name="T23" fmla="*/ 28 h 75"/>
              <a:gd name="T24" fmla="*/ 52 w 97"/>
              <a:gd name="T25" fmla="*/ 34 h 75"/>
              <a:gd name="T26" fmla="*/ 81 w 97"/>
              <a:gd name="T27" fmla="*/ 9 h 75"/>
              <a:gd name="T28" fmla="*/ 77 w 97"/>
              <a:gd name="T29" fmla="*/ 4 h 75"/>
              <a:gd name="T30" fmla="*/ 87 w 97"/>
              <a:gd name="T31" fmla="*/ 2 h 75"/>
              <a:gd name="T32" fmla="*/ 97 w 97"/>
              <a:gd name="T33" fmla="*/ 0 h 75"/>
              <a:gd name="T34" fmla="*/ 94 w 97"/>
              <a:gd name="T35" fmla="*/ 10 h 75"/>
              <a:gd name="T36" fmla="*/ 91 w 97"/>
              <a:gd name="T37" fmla="*/ 19 h 75"/>
              <a:gd name="T38" fmla="*/ 87 w 97"/>
              <a:gd name="T39" fmla="*/ 15 h 75"/>
              <a:gd name="T40" fmla="*/ 55 w 97"/>
              <a:gd name="T41" fmla="*/ 42 h 75"/>
              <a:gd name="T42" fmla="*/ 53 w 97"/>
              <a:gd name="T43" fmla="*/ 44 h 75"/>
              <a:gd name="T44" fmla="*/ 50 w 97"/>
              <a:gd name="T45" fmla="*/ 43 h 75"/>
              <a:gd name="T46" fmla="*/ 39 w 97"/>
              <a:gd name="T47" fmla="*/ 36 h 75"/>
              <a:gd name="T48" fmla="*/ 5 w 97"/>
              <a:gd name="T49" fmla="*/ 57 h 75"/>
              <a:gd name="T50" fmla="*/ 0 w 97"/>
              <a:gd name="T51" fmla="*/ 49 h 75"/>
              <a:gd name="T52" fmla="*/ 10 w 97"/>
              <a:gd name="T53" fmla="*/ 75 h 75"/>
              <a:gd name="T54" fmla="*/ 21 w 97"/>
              <a:gd name="T55" fmla="*/ 75 h 75"/>
              <a:gd name="T56" fmla="*/ 23 w 97"/>
              <a:gd name="T57" fmla="*/ 73 h 75"/>
              <a:gd name="T58" fmla="*/ 23 w 97"/>
              <a:gd name="T59" fmla="*/ 54 h 75"/>
              <a:gd name="T60" fmla="*/ 7 w 97"/>
              <a:gd name="T61" fmla="*/ 64 h 75"/>
              <a:gd name="T62" fmla="*/ 7 w 97"/>
              <a:gd name="T63" fmla="*/ 73 h 75"/>
              <a:gd name="T64" fmla="*/ 10 w 97"/>
              <a:gd name="T65" fmla="*/ 75 h 75"/>
              <a:gd name="T66" fmla="*/ 56 w 97"/>
              <a:gd name="T67" fmla="*/ 75 h 75"/>
              <a:gd name="T68" fmla="*/ 67 w 97"/>
              <a:gd name="T69" fmla="*/ 75 h 75"/>
              <a:gd name="T70" fmla="*/ 70 w 97"/>
              <a:gd name="T71" fmla="*/ 73 h 75"/>
              <a:gd name="T72" fmla="*/ 70 w 97"/>
              <a:gd name="T73" fmla="*/ 39 h 75"/>
              <a:gd name="T74" fmla="*/ 70 w 97"/>
              <a:gd name="T75" fmla="*/ 39 h 75"/>
              <a:gd name="T76" fmla="*/ 54 w 97"/>
              <a:gd name="T77" fmla="*/ 53 h 75"/>
              <a:gd name="T78" fmla="*/ 53 w 97"/>
              <a:gd name="T79" fmla="*/ 52 h 75"/>
              <a:gd name="T80" fmla="*/ 53 w 97"/>
              <a:gd name="T81" fmla="*/ 73 h 75"/>
              <a:gd name="T82" fmla="*/ 56 w 97"/>
              <a:gd name="T83" fmla="*/ 75 h 75"/>
              <a:gd name="T84" fmla="*/ 79 w 97"/>
              <a:gd name="T85" fmla="*/ 75 h 75"/>
              <a:gd name="T86" fmla="*/ 90 w 97"/>
              <a:gd name="T87" fmla="*/ 75 h 75"/>
              <a:gd name="T88" fmla="*/ 93 w 97"/>
              <a:gd name="T89" fmla="*/ 73 h 75"/>
              <a:gd name="T90" fmla="*/ 93 w 97"/>
              <a:gd name="T91" fmla="*/ 32 h 75"/>
              <a:gd name="T92" fmla="*/ 86 w 97"/>
              <a:gd name="T93" fmla="*/ 24 h 75"/>
              <a:gd name="T94" fmla="*/ 77 w 97"/>
              <a:gd name="T95" fmla="*/ 33 h 75"/>
              <a:gd name="T96" fmla="*/ 77 w 97"/>
              <a:gd name="T97" fmla="*/ 73 h 75"/>
              <a:gd name="T98" fmla="*/ 79 w 97"/>
              <a:gd name="T9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7" h="75">
                <a:moveTo>
                  <a:pt x="33" y="75"/>
                </a:moveTo>
                <a:cubicBezTo>
                  <a:pt x="37" y="75"/>
                  <a:pt x="40" y="75"/>
                  <a:pt x="44" y="75"/>
                </a:cubicBezTo>
                <a:cubicBezTo>
                  <a:pt x="45" y="75"/>
                  <a:pt x="47" y="74"/>
                  <a:pt x="47" y="73"/>
                </a:cubicBezTo>
                <a:cubicBezTo>
                  <a:pt x="47" y="49"/>
                  <a:pt x="47" y="49"/>
                  <a:pt x="47" y="49"/>
                </a:cubicBezTo>
                <a:cubicBezTo>
                  <a:pt x="39" y="45"/>
                  <a:pt x="39" y="45"/>
                  <a:pt x="39" y="45"/>
                </a:cubicBezTo>
                <a:cubicBezTo>
                  <a:pt x="30" y="50"/>
                  <a:pt x="30" y="50"/>
                  <a:pt x="30" y="50"/>
                </a:cubicBezTo>
                <a:cubicBezTo>
                  <a:pt x="30" y="73"/>
                  <a:pt x="30" y="73"/>
                  <a:pt x="30" y="73"/>
                </a:cubicBezTo>
                <a:cubicBezTo>
                  <a:pt x="30" y="74"/>
                  <a:pt x="31" y="75"/>
                  <a:pt x="33" y="75"/>
                </a:cubicBezTo>
                <a:close/>
                <a:moveTo>
                  <a:pt x="0" y="49"/>
                </a:moveTo>
                <a:cubicBezTo>
                  <a:pt x="37" y="28"/>
                  <a:pt x="37" y="28"/>
                  <a:pt x="37" y="28"/>
                </a:cubicBezTo>
                <a:cubicBezTo>
                  <a:pt x="39" y="26"/>
                  <a:pt x="39" y="26"/>
                  <a:pt x="39" y="26"/>
                </a:cubicBezTo>
                <a:cubicBezTo>
                  <a:pt x="41" y="28"/>
                  <a:pt x="41" y="28"/>
                  <a:pt x="41" y="28"/>
                </a:cubicBezTo>
                <a:cubicBezTo>
                  <a:pt x="52" y="34"/>
                  <a:pt x="52" y="34"/>
                  <a:pt x="52" y="34"/>
                </a:cubicBezTo>
                <a:cubicBezTo>
                  <a:pt x="81" y="9"/>
                  <a:pt x="81" y="9"/>
                  <a:pt x="81" y="9"/>
                </a:cubicBezTo>
                <a:cubicBezTo>
                  <a:pt x="77" y="4"/>
                  <a:pt x="77" y="4"/>
                  <a:pt x="77" y="4"/>
                </a:cubicBezTo>
                <a:cubicBezTo>
                  <a:pt x="87" y="2"/>
                  <a:pt x="87" y="2"/>
                  <a:pt x="87" y="2"/>
                </a:cubicBezTo>
                <a:cubicBezTo>
                  <a:pt x="97" y="0"/>
                  <a:pt x="97" y="0"/>
                  <a:pt x="97" y="0"/>
                </a:cubicBezTo>
                <a:cubicBezTo>
                  <a:pt x="94" y="10"/>
                  <a:pt x="94" y="10"/>
                  <a:pt x="94" y="10"/>
                </a:cubicBezTo>
                <a:cubicBezTo>
                  <a:pt x="91" y="19"/>
                  <a:pt x="91" y="19"/>
                  <a:pt x="91" y="19"/>
                </a:cubicBezTo>
                <a:cubicBezTo>
                  <a:pt x="87" y="15"/>
                  <a:pt x="87" y="15"/>
                  <a:pt x="87" y="15"/>
                </a:cubicBezTo>
                <a:cubicBezTo>
                  <a:pt x="55" y="42"/>
                  <a:pt x="55" y="42"/>
                  <a:pt x="55" y="42"/>
                </a:cubicBezTo>
                <a:cubicBezTo>
                  <a:pt x="53" y="44"/>
                  <a:pt x="53" y="44"/>
                  <a:pt x="53" y="44"/>
                </a:cubicBezTo>
                <a:cubicBezTo>
                  <a:pt x="50" y="43"/>
                  <a:pt x="50" y="43"/>
                  <a:pt x="50" y="43"/>
                </a:cubicBezTo>
                <a:cubicBezTo>
                  <a:pt x="39" y="36"/>
                  <a:pt x="39" y="36"/>
                  <a:pt x="39" y="36"/>
                </a:cubicBezTo>
                <a:cubicBezTo>
                  <a:pt x="5" y="57"/>
                  <a:pt x="5" y="57"/>
                  <a:pt x="5" y="57"/>
                </a:cubicBezTo>
                <a:cubicBezTo>
                  <a:pt x="0" y="49"/>
                  <a:pt x="0" y="49"/>
                  <a:pt x="0" y="49"/>
                </a:cubicBezTo>
                <a:close/>
                <a:moveTo>
                  <a:pt x="10" y="75"/>
                </a:moveTo>
                <a:cubicBezTo>
                  <a:pt x="21" y="75"/>
                  <a:pt x="21" y="75"/>
                  <a:pt x="21" y="75"/>
                </a:cubicBezTo>
                <a:cubicBezTo>
                  <a:pt x="22" y="75"/>
                  <a:pt x="23" y="74"/>
                  <a:pt x="23" y="73"/>
                </a:cubicBezTo>
                <a:cubicBezTo>
                  <a:pt x="23" y="54"/>
                  <a:pt x="23" y="54"/>
                  <a:pt x="23" y="54"/>
                </a:cubicBezTo>
                <a:cubicBezTo>
                  <a:pt x="7" y="64"/>
                  <a:pt x="7" y="64"/>
                  <a:pt x="7" y="64"/>
                </a:cubicBezTo>
                <a:cubicBezTo>
                  <a:pt x="7" y="73"/>
                  <a:pt x="7" y="73"/>
                  <a:pt x="7" y="73"/>
                </a:cubicBezTo>
                <a:cubicBezTo>
                  <a:pt x="7" y="74"/>
                  <a:pt x="8" y="75"/>
                  <a:pt x="10" y="75"/>
                </a:cubicBezTo>
                <a:close/>
                <a:moveTo>
                  <a:pt x="56" y="75"/>
                </a:moveTo>
                <a:cubicBezTo>
                  <a:pt x="60" y="75"/>
                  <a:pt x="63" y="75"/>
                  <a:pt x="67" y="75"/>
                </a:cubicBezTo>
                <a:cubicBezTo>
                  <a:pt x="69" y="75"/>
                  <a:pt x="70" y="74"/>
                  <a:pt x="70" y="73"/>
                </a:cubicBezTo>
                <a:cubicBezTo>
                  <a:pt x="70" y="62"/>
                  <a:pt x="70" y="50"/>
                  <a:pt x="70" y="39"/>
                </a:cubicBezTo>
                <a:cubicBezTo>
                  <a:pt x="70" y="39"/>
                  <a:pt x="70" y="39"/>
                  <a:pt x="70" y="39"/>
                </a:cubicBezTo>
                <a:cubicBezTo>
                  <a:pt x="54" y="53"/>
                  <a:pt x="54" y="53"/>
                  <a:pt x="54" y="53"/>
                </a:cubicBezTo>
                <a:cubicBezTo>
                  <a:pt x="53" y="52"/>
                  <a:pt x="53" y="52"/>
                  <a:pt x="53" y="52"/>
                </a:cubicBezTo>
                <a:cubicBezTo>
                  <a:pt x="53" y="73"/>
                  <a:pt x="53" y="73"/>
                  <a:pt x="53" y="73"/>
                </a:cubicBezTo>
                <a:cubicBezTo>
                  <a:pt x="53" y="74"/>
                  <a:pt x="55" y="75"/>
                  <a:pt x="56" y="75"/>
                </a:cubicBezTo>
                <a:close/>
                <a:moveTo>
                  <a:pt x="79" y="75"/>
                </a:moveTo>
                <a:cubicBezTo>
                  <a:pt x="90" y="75"/>
                  <a:pt x="90" y="75"/>
                  <a:pt x="90" y="75"/>
                </a:cubicBezTo>
                <a:cubicBezTo>
                  <a:pt x="92" y="75"/>
                  <a:pt x="93" y="74"/>
                  <a:pt x="93" y="73"/>
                </a:cubicBezTo>
                <a:cubicBezTo>
                  <a:pt x="93" y="32"/>
                  <a:pt x="93" y="32"/>
                  <a:pt x="93" y="32"/>
                </a:cubicBezTo>
                <a:cubicBezTo>
                  <a:pt x="86" y="24"/>
                  <a:pt x="86" y="24"/>
                  <a:pt x="86" y="24"/>
                </a:cubicBezTo>
                <a:cubicBezTo>
                  <a:pt x="77" y="33"/>
                  <a:pt x="77" y="33"/>
                  <a:pt x="77" y="33"/>
                </a:cubicBezTo>
                <a:cubicBezTo>
                  <a:pt x="77" y="73"/>
                  <a:pt x="77" y="73"/>
                  <a:pt x="77" y="73"/>
                </a:cubicBezTo>
                <a:cubicBezTo>
                  <a:pt x="77" y="74"/>
                  <a:pt x="78" y="75"/>
                  <a:pt x="79" y="75"/>
                </a:cubicBezTo>
                <a:close/>
              </a:path>
            </a:pathLst>
          </a:custGeom>
          <a:solidFill>
            <a:schemeClr val="bg1"/>
          </a:solidFill>
          <a:ln>
            <a:noFill/>
          </a:ln>
        </p:spPr>
        <p:txBody>
          <a:bodyPr vert="horz" wrap="square" lIns="91440" tIns="45720" rIns="91440" bIns="45720" numCol="1" anchor="t" anchorCtr="0" compatLnSpc="1"/>
          <a:lstStyle/>
          <a:p>
            <a:pPr>
              <a:lnSpc>
                <a:spcPct val="150000"/>
              </a:lnSpc>
            </a:pPr>
            <a:endParaRPr lang="zh-CN" altLang="en-US" sz="1100" dirty="0">
              <a:solidFill>
                <a:prstClr val="black"/>
              </a:solidFill>
              <a:latin typeface="等线" panose="02010600030101010101" pitchFamily="2" charset="-122"/>
              <a:ea typeface="等线" panose="02010600030101010101" pitchFamily="2" charset="-122"/>
              <a:cs typeface="+mn-ea"/>
              <a:sym typeface="Arial" panose="020B0604020202020204" pitchFamily="34" charset="0"/>
            </a:endParaRPr>
          </a:p>
        </p:txBody>
      </p:sp>
    </p:spTree>
    <p:custDataLst>
      <p:tags r:id="rId2"/>
    </p:custDataLst>
  </p:cSld>
  <p:clrMapOvr>
    <a:masterClrMapping/>
  </p:clrMapOvr>
  <p:transition advClick="0" advTm="0">
    <p:random/>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AECEF">
            <a:alpha val="46000"/>
          </a:srgbClr>
        </a:solidFill>
        <a:effectLst/>
      </p:bgPr>
    </p:bg>
    <p:spTree>
      <p:nvGrpSpPr>
        <p:cNvPr id="1" name=""/>
        <p:cNvGrpSpPr/>
        <p:nvPr/>
      </p:nvGrpSpPr>
      <p:grpSpPr>
        <a:xfrm>
          <a:off x="0" y="0"/>
          <a:ext cx="0" cy="0"/>
          <a:chOff x="0" y="0"/>
          <a:chExt cx="0" cy="0"/>
        </a:xfrm>
      </p:grpSpPr>
      <p:sp>
        <p:nvSpPr>
          <p:cNvPr id="10" name="圆角矩形 9"/>
          <p:cNvSpPr/>
          <p:nvPr/>
        </p:nvSpPr>
        <p:spPr>
          <a:xfrm>
            <a:off x="1042670" y="467360"/>
            <a:ext cx="556895" cy="408305"/>
          </a:xfrm>
          <a:prstGeom prst="roundRect">
            <a:avLst>
              <a:gd name="adj" fmla="val 6594"/>
            </a:avLst>
          </a:prstGeom>
          <a:solidFill>
            <a:srgbClr val="26158C">
              <a:alpha val="80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latin typeface="等线" panose="02010600030101010101" pitchFamily="2" charset="-122"/>
              <a:ea typeface="等线" panose="02010600030101010101" pitchFamily="2" charset="-122"/>
              <a:cs typeface="字魂57号-创细黑" panose="00000500000000000000" charset="-122"/>
            </a:endParaRPr>
          </a:p>
        </p:txBody>
      </p:sp>
      <p:sp>
        <p:nvSpPr>
          <p:cNvPr id="4" name="文本框 3"/>
          <p:cNvSpPr txBox="1"/>
          <p:nvPr/>
        </p:nvSpPr>
        <p:spPr>
          <a:xfrm>
            <a:off x="1822450" y="467360"/>
            <a:ext cx="2878455" cy="398780"/>
          </a:xfrm>
          <a:prstGeom prst="rect">
            <a:avLst/>
          </a:prstGeom>
          <a:noFill/>
        </p:spPr>
        <p:txBody>
          <a:bodyPr wrap="square" rtlCol="0">
            <a:spAutoFit/>
          </a:bodyPr>
          <a:lstStyle/>
          <a:p>
            <a:pPr algn="dist"/>
            <a:r>
              <a:rPr lang="zh-CN" altLang="en-US" sz="2000" dirty="0">
                <a:solidFill>
                  <a:srgbClr val="26158C"/>
                </a:solidFill>
                <a:latin typeface="等线" panose="02010600030101010101" pitchFamily="2" charset="-122"/>
                <a:ea typeface="等线" panose="02010600030101010101" pitchFamily="2" charset="-122"/>
                <a:cs typeface="+mn-ea"/>
                <a:sym typeface="+mn-lt"/>
              </a:rPr>
              <a:t>市场分析</a:t>
            </a:r>
            <a:endParaRPr lang="zh-CN" altLang="en-US" sz="2000" dirty="0">
              <a:solidFill>
                <a:srgbClr val="26158C"/>
              </a:solidFill>
              <a:latin typeface="等线" panose="02010600030101010101" pitchFamily="2" charset="-122"/>
              <a:ea typeface="等线" panose="02010600030101010101" pitchFamily="2" charset="-122"/>
              <a:cs typeface="+mn-ea"/>
              <a:sym typeface="+mn-lt"/>
            </a:endParaRPr>
          </a:p>
        </p:txBody>
      </p:sp>
      <p:sp>
        <p:nvSpPr>
          <p:cNvPr id="5" name="圆角矩形 4"/>
          <p:cNvSpPr/>
          <p:nvPr/>
        </p:nvSpPr>
        <p:spPr>
          <a:xfrm>
            <a:off x="836295" y="355600"/>
            <a:ext cx="556895" cy="408305"/>
          </a:xfrm>
          <a:prstGeom prst="roundRect">
            <a:avLst>
              <a:gd name="adj" fmla="val 6594"/>
            </a:avLst>
          </a:prstGeom>
          <a:solidFill>
            <a:srgbClr val="26158C">
              <a:alpha val="35000"/>
            </a:srgbClr>
          </a:solidFill>
          <a:ln>
            <a:noFill/>
          </a:ln>
          <a:effectLst>
            <a:outerShdw blurRad="889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latin typeface="等线" panose="02010600030101010101" pitchFamily="2" charset="-122"/>
              <a:ea typeface="等线" panose="02010600030101010101" pitchFamily="2" charset="-122"/>
              <a:cs typeface="字魂57号-创细黑" panose="00000500000000000000" charset="-122"/>
            </a:endParaRPr>
          </a:p>
        </p:txBody>
      </p:sp>
      <p:sp>
        <p:nvSpPr>
          <p:cNvPr id="26" name="文本框 25"/>
          <p:cNvSpPr txBox="1"/>
          <p:nvPr/>
        </p:nvSpPr>
        <p:spPr>
          <a:xfrm>
            <a:off x="836295" y="4510196"/>
            <a:ext cx="9405257" cy="922020"/>
          </a:xfrm>
          <a:prstGeom prst="rect">
            <a:avLst/>
          </a:prstGeom>
          <a:noFill/>
        </p:spPr>
        <p:txBody>
          <a:bodyPr wrap="square" rtlCol="0">
            <a:spAutoFit/>
          </a:bodyPr>
          <a:lstStyle/>
          <a:p>
            <a:pPr>
              <a:lnSpc>
                <a:spcPct val="150000"/>
              </a:lnSpc>
            </a:pPr>
            <a:r>
              <a:rPr kumimoji="1" lang="zh-CN" altLang="en-US" dirty="0">
                <a:latin typeface="等线" panose="02010600030101010101" pitchFamily="2" charset="-122"/>
                <a:ea typeface="等线" panose="02010600030101010101" pitchFamily="2" charset="-122"/>
              </a:rPr>
              <a:t>手术机器人能够提升医生操作精准度、安全性及手术效果，将极大满足人们追求优质医疗服务的需求，并将成为医院打造学术高地、提升整体竞争力的重要因素。</a:t>
            </a:r>
            <a:endParaRPr kumimoji="1" lang="zh-CN" altLang="en-US" dirty="0">
              <a:latin typeface="等线" panose="02010600030101010101" pitchFamily="2" charset="-122"/>
              <a:ea typeface="等线" panose="02010600030101010101" pitchFamily="2" charset="-122"/>
            </a:endParaRPr>
          </a:p>
        </p:txBody>
      </p:sp>
      <p:sp>
        <p:nvSpPr>
          <p:cNvPr id="27" name="文本框 26"/>
          <p:cNvSpPr txBox="1"/>
          <p:nvPr/>
        </p:nvSpPr>
        <p:spPr>
          <a:xfrm>
            <a:off x="836295" y="1462504"/>
            <a:ext cx="10250915" cy="2527935"/>
          </a:xfrm>
          <a:prstGeom prst="rect">
            <a:avLst/>
          </a:prstGeom>
          <a:noFill/>
        </p:spPr>
        <p:txBody>
          <a:bodyPr wrap="square" rtlCol="0">
            <a:spAutoFit/>
          </a:bodyPr>
          <a:lstStyle/>
          <a:p>
            <a:pPr marL="285750" indent="-285750">
              <a:lnSpc>
                <a:spcPct val="220000"/>
              </a:lnSpc>
              <a:buFont typeface="Wingdings" panose="05000000000000000000" charset="0"/>
              <a:buChar char="l"/>
            </a:pPr>
            <a:r>
              <a:rPr kumimoji="1">
                <a:latin typeface="等线" panose="02010600030101010101" pitchFamily="2" charset="-122"/>
                <a:ea typeface="等线" panose="02010600030101010101" pitchFamily="2" charset="-122"/>
              </a:rPr>
              <a:t>国内关节手术量逐年递增，机器人渗透空间巨大</a:t>
            </a:r>
            <a:endParaRPr kumimoji="1">
              <a:latin typeface="等线" panose="02010600030101010101" pitchFamily="2" charset="-122"/>
              <a:ea typeface="等线" panose="02010600030101010101" pitchFamily="2" charset="-122"/>
            </a:endParaRPr>
          </a:p>
          <a:p>
            <a:pPr marL="285750" indent="-285750">
              <a:lnSpc>
                <a:spcPct val="220000"/>
              </a:lnSpc>
              <a:buFont typeface="Wingdings" panose="05000000000000000000" charset="0"/>
              <a:buChar char="l"/>
            </a:pPr>
            <a:r>
              <a:rPr kumimoji="1">
                <a:latin typeface="等线" panose="02010600030101010101" pitchFamily="2" charset="-122"/>
                <a:ea typeface="等线" panose="02010600030101010101" pitchFamily="2" charset="-122"/>
              </a:rPr>
              <a:t>机器人将成为本土假体厂商提升利润的重要手段</a:t>
            </a:r>
            <a:endParaRPr kumimoji="1">
              <a:latin typeface="等线" panose="02010600030101010101" pitchFamily="2" charset="-122"/>
              <a:ea typeface="等线" panose="02010600030101010101" pitchFamily="2" charset="-122"/>
            </a:endParaRPr>
          </a:p>
          <a:p>
            <a:pPr marL="285750" indent="-285750">
              <a:lnSpc>
                <a:spcPct val="220000"/>
              </a:lnSpc>
              <a:buFont typeface="Wingdings" panose="05000000000000000000" charset="0"/>
              <a:buChar char="l"/>
            </a:pPr>
            <a:r>
              <a:rPr kumimoji="1">
                <a:latin typeface="等线" panose="02010600030101010101" pitchFamily="2" charset="-122"/>
                <a:ea typeface="等线" panose="02010600030101010101" pitchFamily="2" charset="-122"/>
              </a:rPr>
              <a:t>关节置换机器人具有远期卫生经济学效益</a:t>
            </a:r>
            <a:endParaRPr kumimoji="1">
              <a:latin typeface="等线" panose="02010600030101010101" pitchFamily="2" charset="-122"/>
              <a:ea typeface="等线" panose="02010600030101010101" pitchFamily="2" charset="-122"/>
            </a:endParaRPr>
          </a:p>
          <a:p>
            <a:pPr marL="285750" indent="-285750">
              <a:lnSpc>
                <a:spcPct val="220000"/>
              </a:lnSpc>
              <a:buFont typeface="Wingdings" panose="05000000000000000000" charset="0"/>
              <a:buChar char="l"/>
            </a:pPr>
            <a:r>
              <a:rPr kumimoji="1">
                <a:latin typeface="等线" panose="02010600030101010101" pitchFamily="2" charset="-122"/>
                <a:ea typeface="等线" panose="02010600030101010101" pitchFamily="2" charset="-122"/>
              </a:rPr>
              <a:t>医院建设潮将促进大型智能医疗设备的采购</a:t>
            </a:r>
            <a:endParaRPr kumimoji="1">
              <a:latin typeface="等线" panose="02010600030101010101" pitchFamily="2" charset="-122"/>
              <a:ea typeface="等线" panose="02010600030101010101" pitchFamily="2" charset="-122"/>
            </a:endParaRPr>
          </a:p>
        </p:txBody>
      </p:sp>
    </p:spTree>
    <p:custDataLst>
      <p:tags r:id="rId1"/>
    </p:custDataLst>
  </p:cSld>
  <p:clrMapOvr>
    <a:masterClrMapping/>
  </p:clrMapOvr>
  <p:transition advClick="0" advTm="0">
    <p:random/>
  </p:transition>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BEAUTIFY_FLAG" val="#wm#"/>
  <p:tag name="KSO_WM_TEMPLATE_CATEGORY" val="custom"/>
  <p:tag name="KSO_WM_TEMPLATE_INDEX" val="20205081"/>
</p:tagLst>
</file>

<file path=ppt/tags/tag67.xml><?xml version="1.0" encoding="utf-8"?>
<p:tagLst xmlns:p="http://schemas.openxmlformats.org/presentationml/2006/main">
  <p:tag name="KSO_WM_BEAUTIFY_FLAG" val="#wm#"/>
  <p:tag name="KSO_WM_TEMPLATE_CATEGORY" val="custom"/>
  <p:tag name="KSO_WM_TEMPLATE_INDEX" val="20205081"/>
</p:tagLst>
</file>

<file path=ppt/tags/tag68.xml><?xml version="1.0" encoding="utf-8"?>
<p:tagLst xmlns:p="http://schemas.openxmlformats.org/presentationml/2006/main">
  <p:tag name="KSO_WM_BEAUTIFY_FLAG" val="#wm#"/>
  <p:tag name="KSO_WM_TEMPLATE_CATEGORY" val="custom"/>
  <p:tag name="KSO_WM_TEMPLATE_INDEX" val="20205081"/>
</p:tagLst>
</file>

<file path=ppt/tags/tag6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081"/>
</p:tagLst>
</file>

<file path=ppt/tags/tag71.xml><?xml version="1.0" encoding="utf-8"?>
<p:tagLst xmlns:p="http://schemas.openxmlformats.org/presentationml/2006/main">
  <p:tag name="KSO_WM_BEAUTIFY_FLAG" val="#wm#"/>
  <p:tag name="KSO_WM_TEMPLATE_CATEGORY" val="custom"/>
  <p:tag name="KSO_WM_TEMPLATE_INDEX" val="20205081"/>
</p:tagLst>
</file>

<file path=ppt/tags/tag72.xml><?xml version="1.0" encoding="utf-8"?>
<p:tagLst xmlns:p="http://schemas.openxmlformats.org/presentationml/2006/main">
  <p:tag name="KSO_WM_UNIT_TABLE_BEAUTIFY" val="smartTable{afefeecb-6ae6-4fc9-8040-103d0967cbf9}"/>
</p:tagLst>
</file>

<file path=ppt/tags/tag73.xml><?xml version="1.0" encoding="utf-8"?>
<p:tagLst xmlns:p="http://schemas.openxmlformats.org/presentationml/2006/main">
  <p:tag name="KSO_WM_UNIT_TABLE_BEAUTIFY" val="smartTable{56e4617b-ebae-49d8-a79f-bbabbdff7f82}"/>
  <p:tag name="TABLE_ENDDRAG_ORIGIN_RECT" val="840*371"/>
  <p:tag name="TABLE_ENDDRAG_RECT" val="57*102*840*371"/>
</p:tagLst>
</file>

<file path=ppt/tags/tag74.xml><?xml version="1.0" encoding="utf-8"?>
<p:tagLst xmlns:p="http://schemas.openxmlformats.org/presentationml/2006/main">
  <p:tag name="KSO_WM_UNIT_TABLE_BEAUTIFY" val="smartTable{a181500c-59d5-4003-8f6a-ba2a5f022240}"/>
  <p:tag name="TABLE_ENDDRAG_ORIGIN_RECT" val="810*426"/>
  <p:tag name="TABLE_ENDDRAG_RECT" val="94*88*811*426"/>
</p:tagLst>
</file>

<file path=ppt/tags/tag7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8.xml><?xml version="1.0" encoding="utf-8"?>
<p:tagLst xmlns:p="http://schemas.openxmlformats.org/presentationml/2006/main">
  <p:tag name="KSO_WM_UNIT_TABLE_BEAUTIFY" val="smartTable{32c2f2a8-362c-4dfd-a626-cf128843e184}"/>
  <p:tag name="TABLE_EMPHASIZE_COLOR" val="16736824"/>
  <p:tag name="TABLE_SKINIDX" val="0"/>
  <p:tag name="TABLE_COLORIDX" val="3"/>
  <p:tag name="TABLE_COLOR_RGB" val="0x000000*0xFFFFFF*0x212121*0xFFFFFF*0xFF6238*0xFFD147*0xFFB57D*0xFF7A51*0xFFD791*0xFF8C6D"/>
</p:tagLst>
</file>

<file path=ppt/tags/tag79.xml><?xml version="1.0" encoding="utf-8"?>
<p:tagLst xmlns:p="http://schemas.openxmlformats.org/presentationml/2006/main">
  <p:tag name="KSO_WM_UNIT_PLACING_PICTURE_USER_VIEWPORT" val="{&quot;height&quot;:9596,&quot;width&quot;:5920}"/>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1.xml><?xml version="1.0" encoding="utf-8"?>
<p:tagLst xmlns:p="http://schemas.openxmlformats.org/presentationml/2006/main">
  <p:tag name="KSO_WM_UNIT_TABLE_BEAUTIFY" val="smartTable{fbca86c6-c15b-4047-9dd0-1dc2cf38c707}"/>
  <p:tag name="TABLE_ENDDRAG_ORIGIN_RECT" val="657*264"/>
  <p:tag name="TABLE_ENDDRAG_RECT" val="65*98*657*264"/>
  <p:tag name="TABLE_EMPHASIZE_COLOR" val="3099279"/>
  <p:tag name="TABLE_SKINIDX" val="3"/>
  <p:tag name="TABLE_COLORIDX" val="18"/>
  <p:tag name="TABLE_COLOR_RGB" val="0x000000*0xFFFFFF*0x212121*0xFFFFFF*0x2F4A8F*0x834D5E*0x857B94*0x99A58D*0xC7AF93*0x6C8EA9"/>
</p:tagLst>
</file>

<file path=ppt/tags/tag8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3.xml><?xml version="1.0" encoding="utf-8"?>
<p:tagLst xmlns:p="http://schemas.openxmlformats.org/presentationml/2006/main">
  <p:tag name="KSO_WM_UNIT_TABLE_BEAUTIFY" val="smartTable{1222de48-096a-46a4-a794-74982a959f60}"/>
  <p:tag name="TABLE_ENDDRAG_ORIGIN_RECT" val="259*227"/>
  <p:tag name="TABLE_ENDDRAG_RECT" val="88*108*259*227"/>
</p:tagLst>
</file>

<file path=ppt/tags/tag84.xml><?xml version="1.0" encoding="utf-8"?>
<p:tagLst xmlns:p="http://schemas.openxmlformats.org/presentationml/2006/main">
  <p:tag name="KSO_WM_UNIT_TABLE_BEAUTIFY" val="smartTable{1df2c3d0-134c-41c3-899f-bb073476e7f1}"/>
  <p:tag name="TABLE_ENDDRAG_ORIGIN_RECT" val="820*327"/>
  <p:tag name="TABLE_ENDDRAG_RECT" val="58*155*820*327"/>
</p:tagLst>
</file>

<file path=ppt/tags/tag85.xml><?xml version="1.0" encoding="utf-8"?>
<p:tagLst xmlns:p="http://schemas.openxmlformats.org/presentationml/2006/main">
  <p:tag name="KSO_WM_UNIT_TABLE_BEAUTIFY" val="smartTable{46a5b486-892f-468c-b282-1d1ef7102620}"/>
  <p:tag name="TABLE_ENDDRAG_ORIGIN_RECT" val="736*438"/>
  <p:tag name="TABLE_ENDDRAG_RECT" val="57*85*736*438"/>
  <p:tag name="TABLE_EMPHASIZE_COLOR" val="3099279"/>
  <p:tag name="TABLE_SKINIDX" val="0"/>
  <p:tag name="TABLE_COLORIDX" val="18"/>
  <p:tag name="TABLE_COLOR_RGB" val="0x000000*0xFFFFFF*0x212121*0xFFFFFF*0x2F4A8F*0x834D5E*0x857B94*0x99A58D*0xC7AF93*0x6C8EA9"/>
</p:tagLst>
</file>

<file path=ppt/tags/tag86.xml><?xml version="1.0" encoding="utf-8"?>
<p:tagLst xmlns:p="http://schemas.openxmlformats.org/presentationml/2006/main">
  <p:tag name="KSO_WM_UNIT_TABLE_BEAUTIFY" val="smartTable{2258010d-e41e-48f7-b0ec-a54402f84855}"/>
  <p:tag name="TABLE_EMPHASIZE_COLOR" val="16352824"/>
  <p:tag name="TABLE_SKINIDX" val="0"/>
  <p:tag name="TABLE_COLORIDX" val="7"/>
  <p:tag name="TABLE_COLOR_RGB" val="0x000000*0xFFFFFF*0x212121*0xFFFFFF*0xF98638*0xFFB829*0x37BECC*0x1687A5*0x3A3A47*0xC7DADD"/>
</p:tagLst>
</file>

<file path=ppt/tags/tag87.xml><?xml version="1.0" encoding="utf-8"?>
<p:tagLst xmlns:p="http://schemas.openxmlformats.org/presentationml/2006/main">
  <p:tag name="KSO_WM_UNIT_TABLE_BEAUTIFY" val="smartTable{f2d53522-d8d2-4faf-8ebc-642ba4d41752}"/>
</p:tagLst>
</file>

<file path=ppt/tags/tag88.xml><?xml version="1.0" encoding="utf-8"?>
<p:tagLst xmlns:p="http://schemas.openxmlformats.org/presentationml/2006/main">
  <p:tag name="KSO_WM_UNIT_TABLE_BEAUTIFY" val="smartTable{4a3e1db3-0052-47e3-b22b-544db2310881}"/>
  <p:tag name="TABLE_ENDDRAG_ORIGIN_RECT" val="651*333"/>
  <p:tag name="TABLE_ENDDRAG_RECT" val="134*125*651*333"/>
</p:tagLst>
</file>

<file path=ppt/tags/tag8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COMMONDATA" val="eyJoZGlkIjoiZjYxYzliYTBkZTVjMzFlOTE2YTIxMjJmZTk2Zjk5OTIifQ=="/>
  <p:tag name="KSO_WPP_MARK_KEY" val="754ae34a-aa04-407c-a378-7a9a85441bdc"/>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字魂57号-创细黑"/>
        <a:ea typeface="字魂59号-创粗黑"/>
        <a:cs typeface=""/>
      </a:majorFont>
      <a:minorFont>
        <a:latin typeface="字魂57号-创细黑"/>
        <a:ea typeface="字魂59号-创粗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字魂59号-创粗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字魂59号-创粗黑"/>
        <a:ea typeface=""/>
        <a:cs typeface=""/>
        <a:font script="Jpan" typeface="ＭＳ Ｐゴシック"/>
        <a:font script="Hang" typeface="맑은 고딕"/>
        <a:font script="Hans" typeface="字魂59号-创粗黑"/>
        <a:font script="Hant" typeface="新細明體"/>
        <a:font script="Arab" typeface="字魂57号-创细黑"/>
        <a:font script="Hebr" typeface="字魂57号-创细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字魂57号-创细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字魂59号-创粗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字魂59号-创粗黑"/>
        <a:ea typeface=""/>
        <a:cs typeface=""/>
        <a:font script="Jpan" typeface="ＭＳ Ｐゴシック"/>
        <a:font script="Hang" typeface="맑은 고딕"/>
        <a:font script="Hans" typeface="字魂59号-创粗黑"/>
        <a:font script="Hant" typeface="新細明體"/>
        <a:font script="Arab" typeface="字魂57号-创细黑"/>
        <a:font script="Hebr" typeface="字魂57号-创细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字魂57号-创细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6822</Words>
  <Application>WPS 演示</Application>
  <PresentationFormat>宽屏</PresentationFormat>
  <Paragraphs>1250</Paragraphs>
  <Slides>41</Slides>
  <Notes>10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41</vt:i4>
      </vt:variant>
    </vt:vector>
  </HeadingPairs>
  <TitlesOfParts>
    <vt:vector size="54" baseType="lpstr">
      <vt:lpstr>Arial</vt:lpstr>
      <vt:lpstr>宋体</vt:lpstr>
      <vt:lpstr>Wingdings</vt:lpstr>
      <vt:lpstr>字魂57号-创细黑</vt:lpstr>
      <vt:lpstr>黑体</vt:lpstr>
      <vt:lpstr>字魂59号-创粗黑</vt:lpstr>
      <vt:lpstr>Wingdings</vt:lpstr>
      <vt:lpstr>等线</vt:lpstr>
      <vt:lpstr>微软雅黑</vt:lpstr>
      <vt:lpstr>Arial Unicode MS</vt:lpstr>
      <vt:lpstr>Times New Roman</vt:lpstr>
      <vt:lpstr>字魂59号-创粗黑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WPS_1647309953</cp:lastModifiedBy>
  <cp:revision>176</cp:revision>
  <dcterms:created xsi:type="dcterms:W3CDTF">2019-06-19T02:08:00Z</dcterms:created>
  <dcterms:modified xsi:type="dcterms:W3CDTF">2022-10-28T01:37:35Z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2052-11.1.0.12598</vt:lpwstr>
  </property>
  <property fmtid="{D5CDD505-2E9C-101B-9397-08002B2CF9AE}" pid="3" name="ICV">
    <vt:lpwstr>F2637611A11C4CDCA78063D83E5B586B</vt:lpwstr>
  </property>
</Properties>
</file>